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  <p:sldMasterId id="2147483813" r:id="rId2"/>
  </p:sldMasterIdLst>
  <p:notesMasterIdLst>
    <p:notesMasterId r:id="rId20"/>
  </p:notesMasterIdLst>
  <p:sldIdLst>
    <p:sldId id="256" r:id="rId3"/>
    <p:sldId id="257" r:id="rId4"/>
    <p:sldId id="260" r:id="rId5"/>
    <p:sldId id="259" r:id="rId6"/>
    <p:sldId id="261" r:id="rId7"/>
    <p:sldId id="262" r:id="rId8"/>
    <p:sldId id="265" r:id="rId9"/>
    <p:sldId id="263" r:id="rId10"/>
    <p:sldId id="264" r:id="rId11"/>
    <p:sldId id="266" r:id="rId12"/>
    <p:sldId id="268" r:id="rId13"/>
    <p:sldId id="269" r:id="rId14"/>
    <p:sldId id="270" r:id="rId15"/>
    <p:sldId id="273" r:id="rId16"/>
    <p:sldId id="272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40"/>
    <a:srgbClr val="008080"/>
    <a:srgbClr val="B21B1F"/>
    <a:srgbClr val="80004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742" autoAdjust="0"/>
  </p:normalViewPr>
  <p:slideViewPr>
    <p:cSldViewPr snapToGrid="0" snapToObjects="1">
      <p:cViewPr>
        <p:scale>
          <a:sx n="116" d="100"/>
          <a:sy n="116" d="100"/>
        </p:scale>
        <p:origin x="-664" y="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889E6C-2A64-A343-A682-B10293029A86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D0AEC9-562B-3B44-B45C-FF621A6EFF19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1050" b="1" dirty="0" smtClean="0"/>
            <a:t>Get structures</a:t>
          </a:r>
          <a:endParaRPr lang="en-US" sz="1050" b="1" dirty="0"/>
        </a:p>
      </dgm:t>
    </dgm:pt>
    <dgm:pt modelId="{8386CFFE-F0B9-FB45-9E31-BAC4C5FAD4EB}" type="parTrans" cxnId="{4211E017-2C99-3745-AD5B-E2C6E97709D1}">
      <dgm:prSet/>
      <dgm:spPr/>
      <dgm:t>
        <a:bodyPr/>
        <a:lstStyle/>
        <a:p>
          <a:endParaRPr lang="en-US"/>
        </a:p>
      </dgm:t>
    </dgm:pt>
    <dgm:pt modelId="{9C12008B-033C-EA4B-A247-DF2EDF890B5B}" type="sibTrans" cxnId="{4211E017-2C99-3745-AD5B-E2C6E97709D1}">
      <dgm:prSet/>
      <dgm:spPr/>
      <dgm:t>
        <a:bodyPr/>
        <a:lstStyle/>
        <a:p>
          <a:endParaRPr lang="en-US"/>
        </a:p>
      </dgm:t>
    </dgm:pt>
    <dgm:pt modelId="{D6975BB6-6C93-4E49-8595-D0D6C5AB4C41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1050" b="1" dirty="0" smtClean="0"/>
            <a:t>Geometry optimization</a:t>
          </a:r>
        </a:p>
        <a:p>
          <a:r>
            <a:rPr lang="en-US" sz="1050" b="1" dirty="0" smtClean="0"/>
            <a:t>With quantum mechanics</a:t>
          </a:r>
          <a:endParaRPr lang="en-US" sz="1050" b="1" dirty="0"/>
        </a:p>
      </dgm:t>
    </dgm:pt>
    <dgm:pt modelId="{072CF562-1274-EA40-AE66-115342018B17}" type="parTrans" cxnId="{BF6201CA-3AA7-B049-84BA-901B0ED45D9F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2639B663-742E-004F-AC85-C3DBC5E9EED3}" type="sibTrans" cxnId="{BF6201CA-3AA7-B049-84BA-901B0ED45D9F}">
      <dgm:prSet/>
      <dgm:spPr/>
      <dgm:t>
        <a:bodyPr/>
        <a:lstStyle/>
        <a:p>
          <a:endParaRPr lang="en-US"/>
        </a:p>
      </dgm:t>
    </dgm:pt>
    <dgm:pt modelId="{83B8C8AE-F775-FC4F-981F-06976803FAF4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1050" b="1" dirty="0" smtClean="0"/>
            <a:t>Calculate</a:t>
          </a:r>
          <a:r>
            <a:rPr lang="en-US" sz="1050" b="1" baseline="0" dirty="0" smtClean="0"/>
            <a:t> Descriptors in MOE</a:t>
          </a:r>
          <a:endParaRPr lang="en-US" sz="1050" b="1" dirty="0"/>
        </a:p>
      </dgm:t>
    </dgm:pt>
    <dgm:pt modelId="{E4559B85-FB7D-E64A-8DBE-C9FBD82DB983}" type="parTrans" cxnId="{081062D9-363E-A64F-94AA-C98DBC0ACDD1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1902025C-4F63-FE46-B78A-E29408B0714E}" type="sibTrans" cxnId="{081062D9-363E-A64F-94AA-C98DBC0ACDD1}">
      <dgm:prSet/>
      <dgm:spPr/>
      <dgm:t>
        <a:bodyPr/>
        <a:lstStyle/>
        <a:p>
          <a:endParaRPr lang="en-US"/>
        </a:p>
      </dgm:t>
    </dgm:pt>
    <dgm:pt modelId="{835C9325-FBF6-BB46-90A3-0319B0DD58C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1050" b="1" dirty="0" smtClean="0"/>
            <a:t>Minimization in MOE</a:t>
          </a:r>
          <a:endParaRPr lang="en-US" sz="1050" b="1" dirty="0"/>
        </a:p>
      </dgm:t>
    </dgm:pt>
    <dgm:pt modelId="{3C0A4377-2DE6-EB42-948C-CF299E82A185}" type="parTrans" cxnId="{D88F884A-6964-A74D-A8D4-CDE7C754321A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8531C495-6634-B341-AD02-E433B444B8B7}" type="sibTrans" cxnId="{D88F884A-6964-A74D-A8D4-CDE7C754321A}">
      <dgm:prSet/>
      <dgm:spPr/>
      <dgm:t>
        <a:bodyPr/>
        <a:lstStyle/>
        <a:p>
          <a:endParaRPr lang="en-US"/>
        </a:p>
      </dgm:t>
    </dgm:pt>
    <dgm:pt modelId="{3404713A-0AD4-9946-9266-76E45841C350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1050" b="1" dirty="0" smtClean="0"/>
            <a:t>Calculate descriptors in MOE</a:t>
          </a:r>
          <a:endParaRPr lang="en-US" sz="1050" b="1" dirty="0"/>
        </a:p>
      </dgm:t>
    </dgm:pt>
    <dgm:pt modelId="{56881C90-3546-E54A-A230-F164980B26CE}" type="sibTrans" cxnId="{DA7959DD-2F26-E642-8DBD-EFB9C5992EDF}">
      <dgm:prSet/>
      <dgm:spPr/>
      <dgm:t>
        <a:bodyPr/>
        <a:lstStyle/>
        <a:p>
          <a:endParaRPr lang="en-US"/>
        </a:p>
      </dgm:t>
    </dgm:pt>
    <dgm:pt modelId="{2BA73AE4-4AA2-E343-8140-F003F12ECA69}" type="parTrans" cxnId="{DA7959DD-2F26-E642-8DBD-EFB9C5992EDF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AEE6403D-4153-2C4E-8FC3-499005B6F30D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1050" b="1" dirty="0" smtClean="0"/>
            <a:t>Group Antibiotics</a:t>
          </a:r>
          <a:endParaRPr lang="en-US" sz="1050" b="1" dirty="0"/>
        </a:p>
      </dgm:t>
    </dgm:pt>
    <dgm:pt modelId="{D3419911-8A5F-094B-9F71-723DF18EB46C}" type="parTrans" cxnId="{8F247000-20F0-3849-9FAE-4269EF85D4C8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6B792AD4-7F12-9740-9E7E-6CAA37EA5520}" type="sibTrans" cxnId="{8F247000-20F0-3849-9FAE-4269EF85D4C8}">
      <dgm:prSet/>
      <dgm:spPr/>
      <dgm:t>
        <a:bodyPr/>
        <a:lstStyle/>
        <a:p>
          <a:endParaRPr lang="en-US"/>
        </a:p>
      </dgm:t>
    </dgm:pt>
    <dgm:pt modelId="{4A88B831-6861-B649-927C-8815A5610FB6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008080"/>
        </a:solidFill>
        <a:ln/>
      </dgm:spPr>
      <dgm:t>
        <a:bodyPr/>
        <a:lstStyle/>
        <a:p>
          <a:r>
            <a:rPr lang="en-US" sz="1050" b="1" dirty="0" smtClean="0"/>
            <a:t>By Charge</a:t>
          </a:r>
          <a:endParaRPr lang="en-US" sz="1050" b="1" dirty="0"/>
        </a:p>
      </dgm:t>
    </dgm:pt>
    <dgm:pt modelId="{CA718514-A410-4346-9A27-959B39D9D42F}" type="parTrans" cxnId="{BA5D073C-E54C-B64D-B06F-DDBF8D8250A4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9EAB075E-F4A9-E748-AFEB-94506BAD6EEE}" type="sibTrans" cxnId="{BA5D073C-E54C-B64D-B06F-DDBF8D8250A4}">
      <dgm:prSet/>
      <dgm:spPr/>
      <dgm:t>
        <a:bodyPr/>
        <a:lstStyle/>
        <a:p>
          <a:endParaRPr lang="en-US"/>
        </a:p>
      </dgm:t>
    </dgm:pt>
    <dgm:pt modelId="{247C68D3-D03A-584A-9462-36DAC1418D9F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008080"/>
        </a:solidFill>
        <a:ln/>
      </dgm:spPr>
      <dgm:t>
        <a:bodyPr/>
        <a:lstStyle/>
        <a:p>
          <a:r>
            <a:rPr lang="en-US" sz="1050" b="1" dirty="0" smtClean="0"/>
            <a:t>By Class</a:t>
          </a:r>
          <a:endParaRPr lang="en-US" sz="1050" b="1" dirty="0"/>
        </a:p>
      </dgm:t>
    </dgm:pt>
    <dgm:pt modelId="{0BE7E22F-C5CF-3644-9F7E-9BB23409C62D}" type="parTrans" cxnId="{602E0B00-43D1-8743-B18F-C8CBF228CFF4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ABCB0535-003E-D649-BD3E-33E10DE288A7}" type="sibTrans" cxnId="{602E0B00-43D1-8743-B18F-C8CBF228CFF4}">
      <dgm:prSet/>
      <dgm:spPr/>
      <dgm:t>
        <a:bodyPr/>
        <a:lstStyle/>
        <a:p>
          <a:endParaRPr lang="en-US"/>
        </a:p>
      </dgm:t>
    </dgm:pt>
    <dgm:pt modelId="{B5B33700-3816-C54C-9FC4-F0DD74B9C5D9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008080"/>
        </a:solidFill>
        <a:ln/>
      </dgm:spPr>
      <dgm:t>
        <a:bodyPr/>
        <a:lstStyle/>
        <a:p>
          <a:r>
            <a:rPr lang="en-US" sz="1050" b="1" dirty="0" smtClean="0"/>
            <a:t>By Size, etc.</a:t>
          </a:r>
          <a:endParaRPr lang="en-US" sz="1050" b="1" dirty="0"/>
        </a:p>
      </dgm:t>
    </dgm:pt>
    <dgm:pt modelId="{99A3CFCF-AFE7-7C4F-82FF-6890CB5FA5AC}" type="parTrans" cxnId="{5431D759-79B7-4344-873E-3E37F51BD623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76BCCDE2-5789-D74B-8B0A-D6B9430D7A08}" type="sibTrans" cxnId="{5431D759-79B7-4344-873E-3E37F51BD623}">
      <dgm:prSet/>
      <dgm:spPr/>
      <dgm:t>
        <a:bodyPr/>
        <a:lstStyle/>
        <a:p>
          <a:endParaRPr lang="en-US"/>
        </a:p>
      </dgm:t>
    </dgm:pt>
    <dgm:pt modelId="{27EF6D35-C1EF-1041-B742-D88FB19E78B7}">
      <dgm:prSet phldrT="[Text]" custT="1"/>
      <dgm:spPr>
        <a:ln>
          <a:solidFill>
            <a:srgbClr val="000000"/>
          </a:solidFill>
        </a:ln>
      </dgm:spPr>
      <dgm:t>
        <a:bodyPr/>
        <a:lstStyle/>
        <a:p>
          <a:r>
            <a:rPr lang="en-US" sz="1050" b="1" dirty="0" smtClean="0"/>
            <a:t>Correlate descriptors with MIC data</a:t>
          </a:r>
          <a:endParaRPr lang="en-US" sz="1050" b="1" dirty="0"/>
        </a:p>
      </dgm:t>
    </dgm:pt>
    <dgm:pt modelId="{96F54356-8984-7441-9008-02E5BBD4F660}" type="parTrans" cxnId="{32664DC0-A3EE-784E-8196-2D1C8D4E1468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8C329213-5049-FE4A-8E85-0B2F47D962E9}" type="sibTrans" cxnId="{32664DC0-A3EE-784E-8196-2D1C8D4E1468}">
      <dgm:prSet/>
      <dgm:spPr/>
      <dgm:t>
        <a:bodyPr/>
        <a:lstStyle/>
        <a:p>
          <a:endParaRPr lang="en-US"/>
        </a:p>
      </dgm:t>
    </dgm:pt>
    <dgm:pt modelId="{77E9369A-2595-0A4A-BDFC-A72A7196B91C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rgbClr val="008040"/>
        </a:solidFill>
        <a:ln/>
      </dgm:spPr>
      <dgm:t>
        <a:bodyPr/>
        <a:lstStyle/>
        <a:p>
          <a:r>
            <a:rPr lang="en-US" sz="1050" b="1" dirty="0" smtClean="0"/>
            <a:t>Correlate descriptors with MIC data</a:t>
          </a:r>
          <a:endParaRPr lang="en-US" sz="1050" b="1" dirty="0"/>
        </a:p>
      </dgm:t>
    </dgm:pt>
    <dgm:pt modelId="{16C4E63D-1BC9-264A-AD65-61B55844AB69}" type="parTrans" cxnId="{693D7511-7681-6D42-A594-0561E71DC7E5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DED95A29-C6B2-8348-843E-F9D1AC89D98B}" type="sibTrans" cxnId="{693D7511-7681-6D42-A594-0561E71DC7E5}">
      <dgm:prSet/>
      <dgm:spPr/>
      <dgm:t>
        <a:bodyPr/>
        <a:lstStyle/>
        <a:p>
          <a:endParaRPr lang="en-US"/>
        </a:p>
      </dgm:t>
    </dgm:pt>
    <dgm:pt modelId="{40F2892C-3B5F-D541-8A43-8BCC9C18D56D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endParaRPr lang="en-US" sz="1050" b="1" dirty="0"/>
        </a:p>
      </dgm:t>
    </dgm:pt>
    <dgm:pt modelId="{5EEA77C1-E9A8-0D45-B401-C8F672FBE1FE}" type="parTrans" cxnId="{F69E2B97-EE87-AC4B-BA1D-D6BAD5589185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FFBC3DE1-A82F-E349-98ED-DC6328D80958}" type="sibTrans" cxnId="{F69E2B97-EE87-AC4B-BA1D-D6BAD5589185}">
      <dgm:prSet/>
      <dgm:spPr/>
      <dgm:t>
        <a:bodyPr/>
        <a:lstStyle/>
        <a:p>
          <a:endParaRPr lang="en-US"/>
        </a:p>
      </dgm:t>
    </dgm:pt>
    <dgm:pt modelId="{79E223C3-2E2A-1647-9344-49A2B3912A5F}">
      <dgm:prSet phldrT="[Text]" custT="1"/>
      <dgm:spPr>
        <a:ln>
          <a:solidFill>
            <a:srgbClr val="000000"/>
          </a:solidFill>
        </a:ln>
      </dgm:spPr>
      <dgm:t>
        <a:bodyPr/>
        <a:lstStyle/>
        <a:p>
          <a:r>
            <a:rPr lang="en-US" sz="1050" b="1" dirty="0" smtClean="0"/>
            <a:t>Group Antibiotics</a:t>
          </a:r>
          <a:endParaRPr lang="en-US" sz="1050" b="1" dirty="0"/>
        </a:p>
      </dgm:t>
    </dgm:pt>
    <dgm:pt modelId="{6F632435-170F-C84D-B724-0C6875A6E027}" type="parTrans" cxnId="{F8777E27-A2CC-814D-A098-F48493B0F061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000" b="1"/>
        </a:p>
      </dgm:t>
    </dgm:pt>
    <dgm:pt modelId="{2A235341-9082-4540-A3F0-D74D210E9F1F}" type="sibTrans" cxnId="{F8777E27-A2CC-814D-A098-F48493B0F061}">
      <dgm:prSet/>
      <dgm:spPr/>
      <dgm:t>
        <a:bodyPr/>
        <a:lstStyle/>
        <a:p>
          <a:endParaRPr lang="en-US"/>
        </a:p>
      </dgm:t>
    </dgm:pt>
    <dgm:pt modelId="{DA5D5CC9-3920-694F-96D2-81A80B97449C}" type="pres">
      <dgm:prSet presAssocID="{B3889E6C-2A64-A343-A682-B10293029A8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A8DC1C-1B4B-E242-BC71-D65D37D9EE44}" type="pres">
      <dgm:prSet presAssocID="{B3889E6C-2A64-A343-A682-B10293029A86}" presName="hierFlow" presStyleCnt="0"/>
      <dgm:spPr/>
    </dgm:pt>
    <dgm:pt modelId="{C136F6C0-4DC3-D241-A771-388C35E63E55}" type="pres">
      <dgm:prSet presAssocID="{B3889E6C-2A64-A343-A682-B10293029A8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7A15620-4FC4-5A48-B2FE-116C5677ACAD}" type="pres">
      <dgm:prSet presAssocID="{CDD0AEC9-562B-3B44-B45C-FF621A6EFF19}" presName="Name14" presStyleCnt="0"/>
      <dgm:spPr/>
    </dgm:pt>
    <dgm:pt modelId="{E6570640-05A0-0445-9262-AA7C288F5532}" type="pres">
      <dgm:prSet presAssocID="{CDD0AEC9-562B-3B44-B45C-FF621A6EFF19}" presName="level1Shape" presStyleLbl="node0" presStyleIdx="0" presStyleCnt="1" custLinFactNeighborX="3983" custLinFactNeighborY="-2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CC27BA-57E6-754C-8D33-9D2FD2D73B95}" type="pres">
      <dgm:prSet presAssocID="{CDD0AEC9-562B-3B44-B45C-FF621A6EFF19}" presName="hierChild2" presStyleCnt="0"/>
      <dgm:spPr/>
    </dgm:pt>
    <dgm:pt modelId="{EBBA94E1-594D-C049-A20F-74A99FE7865A}" type="pres">
      <dgm:prSet presAssocID="{072CF562-1274-EA40-AE66-115342018B17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AB70AC4-822E-A34B-BE09-0E66DF18E46D}" type="pres">
      <dgm:prSet presAssocID="{D6975BB6-6C93-4E49-8595-D0D6C5AB4C41}" presName="Name21" presStyleCnt="0"/>
      <dgm:spPr/>
    </dgm:pt>
    <dgm:pt modelId="{1A686B01-ED1D-3241-B811-D1C9A85B29E2}" type="pres">
      <dgm:prSet presAssocID="{D6975BB6-6C93-4E49-8595-D0D6C5AB4C41}" presName="level2Shape" presStyleLbl="node2" presStyleIdx="0" presStyleCnt="2"/>
      <dgm:spPr/>
      <dgm:t>
        <a:bodyPr/>
        <a:lstStyle/>
        <a:p>
          <a:endParaRPr lang="en-US"/>
        </a:p>
      </dgm:t>
    </dgm:pt>
    <dgm:pt modelId="{8767CD44-34B9-6042-BD1D-20CD27DF1F2B}" type="pres">
      <dgm:prSet presAssocID="{D6975BB6-6C93-4E49-8595-D0D6C5AB4C41}" presName="hierChild3" presStyleCnt="0"/>
      <dgm:spPr/>
    </dgm:pt>
    <dgm:pt modelId="{EDEF8FF7-59BD-A64D-8BEE-A7912322F2F2}" type="pres">
      <dgm:prSet presAssocID="{E4559B85-FB7D-E64A-8DBE-C9FBD82DB983}" presName="Name19" presStyleLbl="parChTrans1D3" presStyleIdx="0" presStyleCnt="2"/>
      <dgm:spPr/>
      <dgm:t>
        <a:bodyPr/>
        <a:lstStyle/>
        <a:p>
          <a:endParaRPr lang="en-US"/>
        </a:p>
      </dgm:t>
    </dgm:pt>
    <dgm:pt modelId="{9D416FF4-B1ED-2F4D-A9CC-10D9609F15EA}" type="pres">
      <dgm:prSet presAssocID="{83B8C8AE-F775-FC4F-981F-06976803FAF4}" presName="Name21" presStyleCnt="0"/>
      <dgm:spPr/>
    </dgm:pt>
    <dgm:pt modelId="{8209E495-4787-684D-954F-02636AC7935E}" type="pres">
      <dgm:prSet presAssocID="{83B8C8AE-F775-FC4F-981F-06976803FAF4}" presName="level2Shape" presStyleLbl="node3" presStyleIdx="0" presStyleCnt="2" custAng="0" custLinFactNeighborX="63964" custLinFactNeighborY="8063"/>
      <dgm:spPr/>
      <dgm:t>
        <a:bodyPr/>
        <a:lstStyle/>
        <a:p>
          <a:endParaRPr lang="en-US"/>
        </a:p>
      </dgm:t>
    </dgm:pt>
    <dgm:pt modelId="{73DC4140-4E05-6041-B0F2-C7A25B40890B}" type="pres">
      <dgm:prSet presAssocID="{83B8C8AE-F775-FC4F-981F-06976803FAF4}" presName="hierChild3" presStyleCnt="0"/>
      <dgm:spPr/>
    </dgm:pt>
    <dgm:pt modelId="{EBD98629-748C-CD48-802A-3B710ED23268}" type="pres">
      <dgm:prSet presAssocID="{6F632435-170F-C84D-B724-0C6875A6E027}" presName="Name19" presStyleLbl="parChTrans1D4" presStyleIdx="0" presStyleCnt="8"/>
      <dgm:spPr/>
      <dgm:t>
        <a:bodyPr/>
        <a:lstStyle/>
        <a:p>
          <a:endParaRPr lang="en-US"/>
        </a:p>
      </dgm:t>
    </dgm:pt>
    <dgm:pt modelId="{13917AAC-BC9D-B449-AF11-C90F85D95EC5}" type="pres">
      <dgm:prSet presAssocID="{79E223C3-2E2A-1647-9344-49A2B3912A5F}" presName="Name21" presStyleCnt="0"/>
      <dgm:spPr/>
    </dgm:pt>
    <dgm:pt modelId="{77B223C1-FBFF-6E46-BDE8-E4DF13A28106}" type="pres">
      <dgm:prSet presAssocID="{79E223C3-2E2A-1647-9344-49A2B3912A5F}" presName="level2Shape" presStyleLbl="node4" presStyleIdx="0" presStyleCnt="8" custLinFactX="31137" custLinFactNeighborX="100000" custLinFactNeighborY="4980"/>
      <dgm:spPr/>
      <dgm:t>
        <a:bodyPr/>
        <a:lstStyle/>
        <a:p>
          <a:endParaRPr lang="en-US"/>
        </a:p>
      </dgm:t>
    </dgm:pt>
    <dgm:pt modelId="{67228A4D-4148-DA4D-A00C-57775A11C525}" type="pres">
      <dgm:prSet presAssocID="{79E223C3-2E2A-1647-9344-49A2B3912A5F}" presName="hierChild3" presStyleCnt="0"/>
      <dgm:spPr/>
    </dgm:pt>
    <dgm:pt modelId="{64614D88-5961-E941-9C67-B5043A18C2B9}" type="pres">
      <dgm:prSet presAssocID="{3C0A4377-2DE6-EB42-948C-CF299E82A185}" presName="Name19" presStyleLbl="parChTrans1D2" presStyleIdx="1" presStyleCnt="2"/>
      <dgm:spPr/>
      <dgm:t>
        <a:bodyPr/>
        <a:lstStyle/>
        <a:p>
          <a:endParaRPr lang="en-US"/>
        </a:p>
      </dgm:t>
    </dgm:pt>
    <dgm:pt modelId="{15605674-852C-AF40-8DFF-9E19E515AC16}" type="pres">
      <dgm:prSet presAssocID="{835C9325-FBF6-BB46-90A3-0319B0DD58CB}" presName="Name21" presStyleCnt="0"/>
      <dgm:spPr/>
    </dgm:pt>
    <dgm:pt modelId="{14A6B068-E779-7B4D-AE94-8B534DA29156}" type="pres">
      <dgm:prSet presAssocID="{835C9325-FBF6-BB46-90A3-0319B0DD58CB}" presName="level2Shape" presStyleLbl="node2" presStyleIdx="1" presStyleCnt="2"/>
      <dgm:spPr/>
      <dgm:t>
        <a:bodyPr/>
        <a:lstStyle/>
        <a:p>
          <a:endParaRPr lang="en-US"/>
        </a:p>
      </dgm:t>
    </dgm:pt>
    <dgm:pt modelId="{62C733D4-71ED-6C4E-BD3D-4503CA017BE7}" type="pres">
      <dgm:prSet presAssocID="{835C9325-FBF6-BB46-90A3-0319B0DD58CB}" presName="hierChild3" presStyleCnt="0"/>
      <dgm:spPr/>
    </dgm:pt>
    <dgm:pt modelId="{C8977B0D-7B61-114E-A546-FDA6BC734EE2}" type="pres">
      <dgm:prSet presAssocID="{2BA73AE4-4AA2-E343-8140-F003F12ECA69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40E5C5A-99B4-2740-9A82-CA7B89D871DE}" type="pres">
      <dgm:prSet presAssocID="{3404713A-0AD4-9946-9266-76E45841C350}" presName="Name21" presStyleCnt="0"/>
      <dgm:spPr/>
    </dgm:pt>
    <dgm:pt modelId="{EE713154-512F-DC4D-93BB-725F8C57ED7B}" type="pres">
      <dgm:prSet presAssocID="{3404713A-0AD4-9946-9266-76E45841C350}" presName="level2Shape" presStyleLbl="node3" presStyleIdx="1" presStyleCnt="2" custLinFactNeighborX="-66189" custLinFactNeighborY="7084"/>
      <dgm:spPr/>
      <dgm:t>
        <a:bodyPr/>
        <a:lstStyle/>
        <a:p>
          <a:endParaRPr lang="en-US"/>
        </a:p>
      </dgm:t>
    </dgm:pt>
    <dgm:pt modelId="{6C27A497-5366-6B44-B3DD-4EFF5865484D}" type="pres">
      <dgm:prSet presAssocID="{3404713A-0AD4-9946-9266-76E45841C350}" presName="hierChild3" presStyleCnt="0"/>
      <dgm:spPr/>
    </dgm:pt>
    <dgm:pt modelId="{0AD4D8E3-73DB-3244-832F-9568E871BAEC}" type="pres">
      <dgm:prSet presAssocID="{D3419911-8A5F-094B-9F71-723DF18EB46C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C5A6C02-EBB7-5B4A-91EB-2806A84C293D}" type="pres">
      <dgm:prSet presAssocID="{AEE6403D-4153-2C4E-8FC3-499005B6F30D}" presName="Name21" presStyleCnt="0"/>
      <dgm:spPr/>
    </dgm:pt>
    <dgm:pt modelId="{B4095D58-303E-A141-8181-F6291FE5A63F}" type="pres">
      <dgm:prSet presAssocID="{AEE6403D-4153-2C4E-8FC3-499005B6F30D}" presName="level2Shape" presStyleLbl="node4" presStyleIdx="1" presStyleCnt="8" custLinFactX="-28848" custLinFactNeighborX="-100000" custLinFactNeighborY="5712"/>
      <dgm:spPr/>
      <dgm:t>
        <a:bodyPr/>
        <a:lstStyle/>
        <a:p>
          <a:endParaRPr lang="en-US"/>
        </a:p>
      </dgm:t>
    </dgm:pt>
    <dgm:pt modelId="{C59C97AF-95ED-AD42-B7E5-46EA7B4AD9C7}" type="pres">
      <dgm:prSet presAssocID="{AEE6403D-4153-2C4E-8FC3-499005B6F30D}" presName="hierChild3" presStyleCnt="0"/>
      <dgm:spPr/>
    </dgm:pt>
    <dgm:pt modelId="{2DF42FED-65DB-D340-8161-85D94F5BF5BD}" type="pres">
      <dgm:prSet presAssocID="{CA718514-A410-4346-9A27-959B39D9D42F}" presName="Name19" presStyleLbl="parChTrans1D4" presStyleIdx="2" presStyleCnt="8"/>
      <dgm:spPr/>
      <dgm:t>
        <a:bodyPr/>
        <a:lstStyle/>
        <a:p>
          <a:endParaRPr lang="en-US"/>
        </a:p>
      </dgm:t>
    </dgm:pt>
    <dgm:pt modelId="{930E2667-1A5B-D84A-9BF4-FE9EDF22F7B5}" type="pres">
      <dgm:prSet presAssocID="{4A88B831-6861-B649-927C-8815A5610FB6}" presName="Name21" presStyleCnt="0"/>
      <dgm:spPr/>
    </dgm:pt>
    <dgm:pt modelId="{59833DF7-B18C-3444-8ACD-23FC3EBFF395}" type="pres">
      <dgm:prSet presAssocID="{4A88B831-6861-B649-927C-8815A5610FB6}" presName="level2Shape" presStyleLbl="node4" presStyleIdx="2" presStyleCnt="8" custLinFactX="-24497" custLinFactNeighborX="-100000"/>
      <dgm:spPr/>
      <dgm:t>
        <a:bodyPr/>
        <a:lstStyle/>
        <a:p>
          <a:endParaRPr lang="en-US"/>
        </a:p>
      </dgm:t>
    </dgm:pt>
    <dgm:pt modelId="{D57D8380-8BAE-4949-ACAC-7C6E3F7E2CE7}" type="pres">
      <dgm:prSet presAssocID="{4A88B831-6861-B649-927C-8815A5610FB6}" presName="hierChild3" presStyleCnt="0"/>
      <dgm:spPr/>
    </dgm:pt>
    <dgm:pt modelId="{32C3C380-9599-2749-B835-28E9BFD9DB82}" type="pres">
      <dgm:prSet presAssocID="{96F54356-8984-7441-9008-02E5BBD4F660}" presName="Name19" presStyleLbl="parChTrans1D4" presStyleIdx="3" presStyleCnt="8"/>
      <dgm:spPr/>
      <dgm:t>
        <a:bodyPr/>
        <a:lstStyle/>
        <a:p>
          <a:endParaRPr lang="en-US"/>
        </a:p>
      </dgm:t>
    </dgm:pt>
    <dgm:pt modelId="{2089F31B-FB65-904C-9FE2-77B1891F921E}" type="pres">
      <dgm:prSet presAssocID="{27EF6D35-C1EF-1041-B742-D88FB19E78B7}" presName="Name21" presStyleCnt="0"/>
      <dgm:spPr/>
    </dgm:pt>
    <dgm:pt modelId="{FC8B3AED-0021-E840-9DB0-D76CAC7EF209}" type="pres">
      <dgm:prSet presAssocID="{27EF6D35-C1EF-1041-B742-D88FB19E78B7}" presName="level2Shape" presStyleLbl="node4" presStyleIdx="3" presStyleCnt="8" custLinFactNeighborX="2014" custLinFactNeighborY="-2691"/>
      <dgm:spPr/>
      <dgm:t>
        <a:bodyPr/>
        <a:lstStyle/>
        <a:p>
          <a:endParaRPr lang="en-US"/>
        </a:p>
      </dgm:t>
    </dgm:pt>
    <dgm:pt modelId="{AE572AC4-4CF3-0B40-8062-B75FD7BF601D}" type="pres">
      <dgm:prSet presAssocID="{27EF6D35-C1EF-1041-B742-D88FB19E78B7}" presName="hierChild3" presStyleCnt="0"/>
      <dgm:spPr/>
    </dgm:pt>
    <dgm:pt modelId="{54295BFC-A7C1-AE42-8F04-02B3213298B1}" type="pres">
      <dgm:prSet presAssocID="{0BE7E22F-C5CF-3644-9F7E-9BB23409C62D}" presName="Name19" presStyleLbl="parChTrans1D4" presStyleIdx="4" presStyleCnt="8"/>
      <dgm:spPr/>
      <dgm:t>
        <a:bodyPr/>
        <a:lstStyle/>
        <a:p>
          <a:endParaRPr lang="en-US"/>
        </a:p>
      </dgm:t>
    </dgm:pt>
    <dgm:pt modelId="{9E1AFE7E-5AAF-6F44-A243-182973F9D29E}" type="pres">
      <dgm:prSet presAssocID="{247C68D3-D03A-584A-9462-36DAC1418D9F}" presName="Name21" presStyleCnt="0"/>
      <dgm:spPr/>
    </dgm:pt>
    <dgm:pt modelId="{3320F501-BCD7-BD44-93F0-06C2AFA71FBC}" type="pres">
      <dgm:prSet presAssocID="{247C68D3-D03A-584A-9462-36DAC1418D9F}" presName="level2Shape" presStyleLbl="node4" presStyleIdx="4" presStyleCnt="8" custLinFactX="-28470" custLinFactNeighborX="-100000" custLinFactNeighborY="979"/>
      <dgm:spPr/>
      <dgm:t>
        <a:bodyPr/>
        <a:lstStyle/>
        <a:p>
          <a:endParaRPr lang="en-US"/>
        </a:p>
      </dgm:t>
    </dgm:pt>
    <dgm:pt modelId="{B72B883B-84C4-5144-9C3D-6C095E4B0A66}" type="pres">
      <dgm:prSet presAssocID="{247C68D3-D03A-584A-9462-36DAC1418D9F}" presName="hierChild3" presStyleCnt="0"/>
      <dgm:spPr/>
    </dgm:pt>
    <dgm:pt modelId="{9FA4B515-1EAB-C14E-B3DD-11FF197626C0}" type="pres">
      <dgm:prSet presAssocID="{16C4E63D-1BC9-264A-AD65-61B55844AB69}" presName="Name19" presStyleLbl="parChTrans1D4" presStyleIdx="5" presStyleCnt="8"/>
      <dgm:spPr/>
      <dgm:t>
        <a:bodyPr/>
        <a:lstStyle/>
        <a:p>
          <a:endParaRPr lang="en-US"/>
        </a:p>
      </dgm:t>
    </dgm:pt>
    <dgm:pt modelId="{B749ACCC-078A-054D-B4DA-47327C1AD61C}" type="pres">
      <dgm:prSet presAssocID="{77E9369A-2595-0A4A-BDFC-A72A7196B91C}" presName="Name21" presStyleCnt="0"/>
      <dgm:spPr/>
    </dgm:pt>
    <dgm:pt modelId="{EDB8511F-97BB-EF43-B6B8-73531F661DE3}" type="pres">
      <dgm:prSet presAssocID="{77E9369A-2595-0A4A-BDFC-A72A7196B91C}" presName="level2Shape" presStyleLbl="node4" presStyleIdx="5" presStyleCnt="8" custLinFactX="-27823" custLinFactNeighborX="-100000" custLinFactNeighborY="-2691"/>
      <dgm:spPr/>
      <dgm:t>
        <a:bodyPr/>
        <a:lstStyle/>
        <a:p>
          <a:endParaRPr lang="en-US"/>
        </a:p>
      </dgm:t>
    </dgm:pt>
    <dgm:pt modelId="{473AF056-9684-654C-8D16-51F3E3567CBB}" type="pres">
      <dgm:prSet presAssocID="{77E9369A-2595-0A4A-BDFC-A72A7196B91C}" presName="hierChild3" presStyleCnt="0"/>
      <dgm:spPr/>
    </dgm:pt>
    <dgm:pt modelId="{F6803417-9458-AB4F-9E53-58D5BBDEE66F}" type="pres">
      <dgm:prSet presAssocID="{99A3CFCF-AFE7-7C4F-82FF-6890CB5FA5AC}" presName="Name19" presStyleLbl="parChTrans1D4" presStyleIdx="6" presStyleCnt="8"/>
      <dgm:spPr/>
      <dgm:t>
        <a:bodyPr/>
        <a:lstStyle/>
        <a:p>
          <a:endParaRPr lang="en-US"/>
        </a:p>
      </dgm:t>
    </dgm:pt>
    <dgm:pt modelId="{E7E0D05D-C2AB-8746-BB89-BFC9B3DCC3AE}" type="pres">
      <dgm:prSet presAssocID="{B5B33700-3816-C54C-9FC4-F0DD74B9C5D9}" presName="Name21" presStyleCnt="0"/>
      <dgm:spPr/>
    </dgm:pt>
    <dgm:pt modelId="{6F0F58FC-7B48-584A-B649-19847265494E}" type="pres">
      <dgm:prSet presAssocID="{B5B33700-3816-C54C-9FC4-F0DD74B9C5D9}" presName="level2Shape" presStyleLbl="node4" presStyleIdx="6" presStyleCnt="8" custLinFactX="-24497" custLinFactNeighborX="-100000" custLinFactNeighborY="-979"/>
      <dgm:spPr/>
      <dgm:t>
        <a:bodyPr/>
        <a:lstStyle/>
        <a:p>
          <a:endParaRPr lang="en-US"/>
        </a:p>
      </dgm:t>
    </dgm:pt>
    <dgm:pt modelId="{81AA9CD9-AF14-6C4A-99DE-96C9625D6451}" type="pres">
      <dgm:prSet presAssocID="{B5B33700-3816-C54C-9FC4-F0DD74B9C5D9}" presName="hierChild3" presStyleCnt="0"/>
      <dgm:spPr/>
    </dgm:pt>
    <dgm:pt modelId="{52A960F3-5299-9B47-AE86-42CC39164B83}" type="pres">
      <dgm:prSet presAssocID="{5EEA77C1-E9A8-0D45-B401-C8F672FBE1FE}" presName="Name19" presStyleLbl="parChTrans1D4" presStyleIdx="7" presStyleCnt="8"/>
      <dgm:spPr/>
      <dgm:t>
        <a:bodyPr/>
        <a:lstStyle/>
        <a:p>
          <a:endParaRPr lang="en-US"/>
        </a:p>
      </dgm:t>
    </dgm:pt>
    <dgm:pt modelId="{53C57F76-B139-D144-99BE-C8EDD628530F}" type="pres">
      <dgm:prSet presAssocID="{40F2892C-3B5F-D541-8A43-8BCC9C18D56D}" presName="Name21" presStyleCnt="0"/>
      <dgm:spPr/>
    </dgm:pt>
    <dgm:pt modelId="{64EFBBC7-ED7E-5940-92C3-36787244F561}" type="pres">
      <dgm:prSet presAssocID="{40F2892C-3B5F-D541-8A43-8BCC9C18D56D}" presName="level2Shape" presStyleLbl="node4" presStyleIdx="7" presStyleCnt="8" custScaleX="9404" custScaleY="53943" custLinFactX="-100000" custLinFactNeighborX="-157591" custLinFactNeighborY="-1712"/>
      <dgm:spPr/>
      <dgm:t>
        <a:bodyPr/>
        <a:lstStyle/>
        <a:p>
          <a:endParaRPr lang="en-US"/>
        </a:p>
      </dgm:t>
    </dgm:pt>
    <dgm:pt modelId="{317556C0-82DB-F64B-881A-6F4F612E8B45}" type="pres">
      <dgm:prSet presAssocID="{40F2892C-3B5F-D541-8A43-8BCC9C18D56D}" presName="hierChild3" presStyleCnt="0"/>
      <dgm:spPr/>
    </dgm:pt>
    <dgm:pt modelId="{2B68F157-896E-F940-A157-B90514216508}" type="pres">
      <dgm:prSet presAssocID="{B3889E6C-2A64-A343-A682-B10293029A86}" presName="bgShapesFlow" presStyleCnt="0"/>
      <dgm:spPr/>
    </dgm:pt>
  </dgm:ptLst>
  <dgm:cxnLst>
    <dgm:cxn modelId="{08B9069C-564E-0940-B764-CF804A69B9DA}" type="presOf" srcId="{99A3CFCF-AFE7-7C4F-82FF-6890CB5FA5AC}" destId="{F6803417-9458-AB4F-9E53-58D5BBDEE66F}" srcOrd="0" destOrd="0" presId="urn:microsoft.com/office/officeart/2005/8/layout/hierarchy6"/>
    <dgm:cxn modelId="{FE0A26CB-76E6-0040-B0DC-0A7E583AC386}" type="presOf" srcId="{77E9369A-2595-0A4A-BDFC-A72A7196B91C}" destId="{EDB8511F-97BB-EF43-B6B8-73531F661DE3}" srcOrd="0" destOrd="0" presId="urn:microsoft.com/office/officeart/2005/8/layout/hierarchy6"/>
    <dgm:cxn modelId="{FCE254B6-EC94-DF47-A4BF-7791F3302618}" type="presOf" srcId="{CA718514-A410-4346-9A27-959B39D9D42F}" destId="{2DF42FED-65DB-D340-8161-85D94F5BF5BD}" srcOrd="0" destOrd="0" presId="urn:microsoft.com/office/officeart/2005/8/layout/hierarchy6"/>
    <dgm:cxn modelId="{602E0B00-43D1-8743-B18F-C8CBF228CFF4}" srcId="{AEE6403D-4153-2C4E-8FC3-499005B6F30D}" destId="{247C68D3-D03A-584A-9462-36DAC1418D9F}" srcOrd="1" destOrd="0" parTransId="{0BE7E22F-C5CF-3644-9F7E-9BB23409C62D}" sibTransId="{ABCB0535-003E-D649-BD3E-33E10DE288A7}"/>
    <dgm:cxn modelId="{32664DC0-A3EE-784E-8196-2D1C8D4E1468}" srcId="{4A88B831-6861-B649-927C-8815A5610FB6}" destId="{27EF6D35-C1EF-1041-B742-D88FB19E78B7}" srcOrd="0" destOrd="0" parTransId="{96F54356-8984-7441-9008-02E5BBD4F660}" sibTransId="{8C329213-5049-FE4A-8E85-0B2F47D962E9}"/>
    <dgm:cxn modelId="{D2284F28-07D3-C943-AF6E-49C310F48810}" type="presOf" srcId="{83B8C8AE-F775-FC4F-981F-06976803FAF4}" destId="{8209E495-4787-684D-954F-02636AC7935E}" srcOrd="0" destOrd="0" presId="urn:microsoft.com/office/officeart/2005/8/layout/hierarchy6"/>
    <dgm:cxn modelId="{F69E2B97-EE87-AC4B-BA1D-D6BAD5589185}" srcId="{B5B33700-3816-C54C-9FC4-F0DD74B9C5D9}" destId="{40F2892C-3B5F-D541-8A43-8BCC9C18D56D}" srcOrd="0" destOrd="0" parTransId="{5EEA77C1-E9A8-0D45-B401-C8F672FBE1FE}" sibTransId="{FFBC3DE1-A82F-E349-98ED-DC6328D80958}"/>
    <dgm:cxn modelId="{8F247000-20F0-3849-9FAE-4269EF85D4C8}" srcId="{3404713A-0AD4-9946-9266-76E45841C350}" destId="{AEE6403D-4153-2C4E-8FC3-499005B6F30D}" srcOrd="0" destOrd="0" parTransId="{D3419911-8A5F-094B-9F71-723DF18EB46C}" sibTransId="{6B792AD4-7F12-9740-9E7E-6CAA37EA5520}"/>
    <dgm:cxn modelId="{EF24FC42-BEF4-E84E-AC67-817392A59D0B}" type="presOf" srcId="{D3419911-8A5F-094B-9F71-723DF18EB46C}" destId="{0AD4D8E3-73DB-3244-832F-9568E871BAEC}" srcOrd="0" destOrd="0" presId="urn:microsoft.com/office/officeart/2005/8/layout/hierarchy6"/>
    <dgm:cxn modelId="{F5A66FFA-1AFE-904D-A562-777D00894613}" type="presOf" srcId="{16C4E63D-1BC9-264A-AD65-61B55844AB69}" destId="{9FA4B515-1EAB-C14E-B3DD-11FF197626C0}" srcOrd="0" destOrd="0" presId="urn:microsoft.com/office/officeart/2005/8/layout/hierarchy6"/>
    <dgm:cxn modelId="{BDC6E88E-C0F1-3245-BA54-09CEC5D08FEB}" type="presOf" srcId="{835C9325-FBF6-BB46-90A3-0319B0DD58CB}" destId="{14A6B068-E779-7B4D-AE94-8B534DA29156}" srcOrd="0" destOrd="0" presId="urn:microsoft.com/office/officeart/2005/8/layout/hierarchy6"/>
    <dgm:cxn modelId="{D88F884A-6964-A74D-A8D4-CDE7C754321A}" srcId="{CDD0AEC9-562B-3B44-B45C-FF621A6EFF19}" destId="{835C9325-FBF6-BB46-90A3-0319B0DD58CB}" srcOrd="1" destOrd="0" parTransId="{3C0A4377-2DE6-EB42-948C-CF299E82A185}" sibTransId="{8531C495-6634-B341-AD02-E433B444B8B7}"/>
    <dgm:cxn modelId="{38DC90D3-32DB-C142-A505-4942B4564D9C}" type="presOf" srcId="{2BA73AE4-4AA2-E343-8140-F003F12ECA69}" destId="{C8977B0D-7B61-114E-A546-FDA6BC734EE2}" srcOrd="0" destOrd="0" presId="urn:microsoft.com/office/officeart/2005/8/layout/hierarchy6"/>
    <dgm:cxn modelId="{096D8EDA-B946-6B4D-BC91-1C4D9B2B0010}" type="presOf" srcId="{CDD0AEC9-562B-3B44-B45C-FF621A6EFF19}" destId="{E6570640-05A0-0445-9262-AA7C288F5532}" srcOrd="0" destOrd="0" presId="urn:microsoft.com/office/officeart/2005/8/layout/hierarchy6"/>
    <dgm:cxn modelId="{BF6201CA-3AA7-B049-84BA-901B0ED45D9F}" srcId="{CDD0AEC9-562B-3B44-B45C-FF621A6EFF19}" destId="{D6975BB6-6C93-4E49-8595-D0D6C5AB4C41}" srcOrd="0" destOrd="0" parTransId="{072CF562-1274-EA40-AE66-115342018B17}" sibTransId="{2639B663-742E-004F-AC85-C3DBC5E9EED3}"/>
    <dgm:cxn modelId="{DA7959DD-2F26-E642-8DBD-EFB9C5992EDF}" srcId="{835C9325-FBF6-BB46-90A3-0319B0DD58CB}" destId="{3404713A-0AD4-9946-9266-76E45841C350}" srcOrd="0" destOrd="0" parTransId="{2BA73AE4-4AA2-E343-8140-F003F12ECA69}" sibTransId="{56881C90-3546-E54A-A230-F164980B26CE}"/>
    <dgm:cxn modelId="{10E44997-6B89-F744-B85C-372B87448673}" type="presOf" srcId="{4A88B831-6861-B649-927C-8815A5610FB6}" destId="{59833DF7-B18C-3444-8ACD-23FC3EBFF395}" srcOrd="0" destOrd="0" presId="urn:microsoft.com/office/officeart/2005/8/layout/hierarchy6"/>
    <dgm:cxn modelId="{AD29AD3A-50F5-2046-863D-055319DD8715}" type="presOf" srcId="{D6975BB6-6C93-4E49-8595-D0D6C5AB4C41}" destId="{1A686B01-ED1D-3241-B811-D1C9A85B29E2}" srcOrd="0" destOrd="0" presId="urn:microsoft.com/office/officeart/2005/8/layout/hierarchy6"/>
    <dgm:cxn modelId="{7C2A73D5-D118-7A42-8A91-119FA3F19358}" type="presOf" srcId="{0BE7E22F-C5CF-3644-9F7E-9BB23409C62D}" destId="{54295BFC-A7C1-AE42-8F04-02B3213298B1}" srcOrd="0" destOrd="0" presId="urn:microsoft.com/office/officeart/2005/8/layout/hierarchy6"/>
    <dgm:cxn modelId="{4211E017-2C99-3745-AD5B-E2C6E97709D1}" srcId="{B3889E6C-2A64-A343-A682-B10293029A86}" destId="{CDD0AEC9-562B-3B44-B45C-FF621A6EFF19}" srcOrd="0" destOrd="0" parTransId="{8386CFFE-F0B9-FB45-9E31-BAC4C5FAD4EB}" sibTransId="{9C12008B-033C-EA4B-A247-DF2EDF890B5B}"/>
    <dgm:cxn modelId="{9007AD02-3DA8-324D-958A-5279D7662AF5}" type="presOf" srcId="{E4559B85-FB7D-E64A-8DBE-C9FBD82DB983}" destId="{EDEF8FF7-59BD-A64D-8BEE-A7912322F2F2}" srcOrd="0" destOrd="0" presId="urn:microsoft.com/office/officeart/2005/8/layout/hierarchy6"/>
    <dgm:cxn modelId="{081062D9-363E-A64F-94AA-C98DBC0ACDD1}" srcId="{D6975BB6-6C93-4E49-8595-D0D6C5AB4C41}" destId="{83B8C8AE-F775-FC4F-981F-06976803FAF4}" srcOrd="0" destOrd="0" parTransId="{E4559B85-FB7D-E64A-8DBE-C9FBD82DB983}" sibTransId="{1902025C-4F63-FE46-B78A-E29408B0714E}"/>
    <dgm:cxn modelId="{5431D759-79B7-4344-873E-3E37F51BD623}" srcId="{AEE6403D-4153-2C4E-8FC3-499005B6F30D}" destId="{B5B33700-3816-C54C-9FC4-F0DD74B9C5D9}" srcOrd="2" destOrd="0" parTransId="{99A3CFCF-AFE7-7C4F-82FF-6890CB5FA5AC}" sibTransId="{76BCCDE2-5789-D74B-8B0A-D6B9430D7A08}"/>
    <dgm:cxn modelId="{F8777E27-A2CC-814D-A098-F48493B0F061}" srcId="{83B8C8AE-F775-FC4F-981F-06976803FAF4}" destId="{79E223C3-2E2A-1647-9344-49A2B3912A5F}" srcOrd="0" destOrd="0" parTransId="{6F632435-170F-C84D-B724-0C6875A6E027}" sibTransId="{2A235341-9082-4540-A3F0-D74D210E9F1F}"/>
    <dgm:cxn modelId="{D00DF2C2-80A7-E648-BDB5-806EAF9FAB69}" type="presOf" srcId="{6F632435-170F-C84D-B724-0C6875A6E027}" destId="{EBD98629-748C-CD48-802A-3B710ED23268}" srcOrd="0" destOrd="0" presId="urn:microsoft.com/office/officeart/2005/8/layout/hierarchy6"/>
    <dgm:cxn modelId="{5A68EE4B-F608-7E41-9F32-2458A31C66C4}" type="presOf" srcId="{AEE6403D-4153-2C4E-8FC3-499005B6F30D}" destId="{B4095D58-303E-A141-8181-F6291FE5A63F}" srcOrd="0" destOrd="0" presId="urn:microsoft.com/office/officeart/2005/8/layout/hierarchy6"/>
    <dgm:cxn modelId="{4C111F71-32B8-044D-BD25-CCA9D22F2F67}" type="presOf" srcId="{3C0A4377-2DE6-EB42-948C-CF299E82A185}" destId="{64614D88-5961-E941-9C67-B5043A18C2B9}" srcOrd="0" destOrd="0" presId="urn:microsoft.com/office/officeart/2005/8/layout/hierarchy6"/>
    <dgm:cxn modelId="{B33A26D9-F545-824F-8BBD-755FBB00548E}" type="presOf" srcId="{96F54356-8984-7441-9008-02E5BBD4F660}" destId="{32C3C380-9599-2749-B835-28E9BFD9DB82}" srcOrd="0" destOrd="0" presId="urn:microsoft.com/office/officeart/2005/8/layout/hierarchy6"/>
    <dgm:cxn modelId="{8515D8DC-C276-C849-9C73-73140CA04E81}" type="presOf" srcId="{40F2892C-3B5F-D541-8A43-8BCC9C18D56D}" destId="{64EFBBC7-ED7E-5940-92C3-36787244F561}" srcOrd="0" destOrd="0" presId="urn:microsoft.com/office/officeart/2005/8/layout/hierarchy6"/>
    <dgm:cxn modelId="{4BB6D7E0-623D-4740-B364-AA8F4AA3ECD4}" type="presOf" srcId="{072CF562-1274-EA40-AE66-115342018B17}" destId="{EBBA94E1-594D-C049-A20F-74A99FE7865A}" srcOrd="0" destOrd="0" presId="urn:microsoft.com/office/officeart/2005/8/layout/hierarchy6"/>
    <dgm:cxn modelId="{AB9CC73A-9573-BF44-8BC6-6BB69A32260F}" type="presOf" srcId="{247C68D3-D03A-584A-9462-36DAC1418D9F}" destId="{3320F501-BCD7-BD44-93F0-06C2AFA71FBC}" srcOrd="0" destOrd="0" presId="urn:microsoft.com/office/officeart/2005/8/layout/hierarchy6"/>
    <dgm:cxn modelId="{101BF05F-4262-784D-A36C-502043F31670}" type="presOf" srcId="{3404713A-0AD4-9946-9266-76E45841C350}" destId="{EE713154-512F-DC4D-93BB-725F8C57ED7B}" srcOrd="0" destOrd="0" presId="urn:microsoft.com/office/officeart/2005/8/layout/hierarchy6"/>
    <dgm:cxn modelId="{35858AF0-6092-4545-84D3-767A47851FB0}" type="presOf" srcId="{27EF6D35-C1EF-1041-B742-D88FB19E78B7}" destId="{FC8B3AED-0021-E840-9DB0-D76CAC7EF209}" srcOrd="0" destOrd="0" presId="urn:microsoft.com/office/officeart/2005/8/layout/hierarchy6"/>
    <dgm:cxn modelId="{693D7511-7681-6D42-A594-0561E71DC7E5}" srcId="{247C68D3-D03A-584A-9462-36DAC1418D9F}" destId="{77E9369A-2595-0A4A-BDFC-A72A7196B91C}" srcOrd="0" destOrd="0" parTransId="{16C4E63D-1BC9-264A-AD65-61B55844AB69}" sibTransId="{DED95A29-C6B2-8348-843E-F9D1AC89D98B}"/>
    <dgm:cxn modelId="{CA4D8585-D8D9-BE4A-89F4-33AFFF483BDB}" type="presOf" srcId="{5EEA77C1-E9A8-0D45-B401-C8F672FBE1FE}" destId="{52A960F3-5299-9B47-AE86-42CC39164B83}" srcOrd="0" destOrd="0" presId="urn:microsoft.com/office/officeart/2005/8/layout/hierarchy6"/>
    <dgm:cxn modelId="{BDA9BD61-3712-BB41-9943-FAD9208FF8E5}" type="presOf" srcId="{B3889E6C-2A64-A343-A682-B10293029A86}" destId="{DA5D5CC9-3920-694F-96D2-81A80B97449C}" srcOrd="0" destOrd="0" presId="urn:microsoft.com/office/officeart/2005/8/layout/hierarchy6"/>
    <dgm:cxn modelId="{0CCAF760-08D2-B24E-BD48-C9D2AC63005D}" type="presOf" srcId="{79E223C3-2E2A-1647-9344-49A2B3912A5F}" destId="{77B223C1-FBFF-6E46-BDE8-E4DF13A28106}" srcOrd="0" destOrd="0" presId="urn:microsoft.com/office/officeart/2005/8/layout/hierarchy6"/>
    <dgm:cxn modelId="{10B45611-0B5B-E847-8E83-498817696F7D}" type="presOf" srcId="{B5B33700-3816-C54C-9FC4-F0DD74B9C5D9}" destId="{6F0F58FC-7B48-584A-B649-19847265494E}" srcOrd="0" destOrd="0" presId="urn:microsoft.com/office/officeart/2005/8/layout/hierarchy6"/>
    <dgm:cxn modelId="{BA5D073C-E54C-B64D-B06F-DDBF8D8250A4}" srcId="{AEE6403D-4153-2C4E-8FC3-499005B6F30D}" destId="{4A88B831-6861-B649-927C-8815A5610FB6}" srcOrd="0" destOrd="0" parTransId="{CA718514-A410-4346-9A27-959B39D9D42F}" sibTransId="{9EAB075E-F4A9-E748-AFEB-94506BAD6EEE}"/>
    <dgm:cxn modelId="{4CE77E4E-B32C-BF48-8509-AF536A2B701A}" type="presParOf" srcId="{DA5D5CC9-3920-694F-96D2-81A80B97449C}" destId="{70A8DC1C-1B4B-E242-BC71-D65D37D9EE44}" srcOrd="0" destOrd="0" presId="urn:microsoft.com/office/officeart/2005/8/layout/hierarchy6"/>
    <dgm:cxn modelId="{605330C0-5371-9D4A-8897-458606DB0772}" type="presParOf" srcId="{70A8DC1C-1B4B-E242-BC71-D65D37D9EE44}" destId="{C136F6C0-4DC3-D241-A771-388C35E63E55}" srcOrd="0" destOrd="0" presId="urn:microsoft.com/office/officeart/2005/8/layout/hierarchy6"/>
    <dgm:cxn modelId="{E2A92066-2421-8B48-A1B6-7BC267356899}" type="presParOf" srcId="{C136F6C0-4DC3-D241-A771-388C35E63E55}" destId="{07A15620-4FC4-5A48-B2FE-116C5677ACAD}" srcOrd="0" destOrd="0" presId="urn:microsoft.com/office/officeart/2005/8/layout/hierarchy6"/>
    <dgm:cxn modelId="{447F806A-9759-624F-8F07-747403F8CD54}" type="presParOf" srcId="{07A15620-4FC4-5A48-B2FE-116C5677ACAD}" destId="{E6570640-05A0-0445-9262-AA7C288F5532}" srcOrd="0" destOrd="0" presId="urn:microsoft.com/office/officeart/2005/8/layout/hierarchy6"/>
    <dgm:cxn modelId="{69093BB5-E407-3C43-8DBF-CA8EDF61212E}" type="presParOf" srcId="{07A15620-4FC4-5A48-B2FE-116C5677ACAD}" destId="{2ACC27BA-57E6-754C-8D33-9D2FD2D73B95}" srcOrd="1" destOrd="0" presId="urn:microsoft.com/office/officeart/2005/8/layout/hierarchy6"/>
    <dgm:cxn modelId="{4632DD6C-6DF2-5144-B8B2-3F393911A6EF}" type="presParOf" srcId="{2ACC27BA-57E6-754C-8D33-9D2FD2D73B95}" destId="{EBBA94E1-594D-C049-A20F-74A99FE7865A}" srcOrd="0" destOrd="0" presId="urn:microsoft.com/office/officeart/2005/8/layout/hierarchy6"/>
    <dgm:cxn modelId="{E054DCAA-4990-C144-BA04-6E83AC56C9A1}" type="presParOf" srcId="{2ACC27BA-57E6-754C-8D33-9D2FD2D73B95}" destId="{EAB70AC4-822E-A34B-BE09-0E66DF18E46D}" srcOrd="1" destOrd="0" presId="urn:microsoft.com/office/officeart/2005/8/layout/hierarchy6"/>
    <dgm:cxn modelId="{E7DB5416-0CEA-4549-ACB7-D3376807DB32}" type="presParOf" srcId="{EAB70AC4-822E-A34B-BE09-0E66DF18E46D}" destId="{1A686B01-ED1D-3241-B811-D1C9A85B29E2}" srcOrd="0" destOrd="0" presId="urn:microsoft.com/office/officeart/2005/8/layout/hierarchy6"/>
    <dgm:cxn modelId="{D94C0DF3-BBA1-3146-B548-5A882F25E70F}" type="presParOf" srcId="{EAB70AC4-822E-A34B-BE09-0E66DF18E46D}" destId="{8767CD44-34B9-6042-BD1D-20CD27DF1F2B}" srcOrd="1" destOrd="0" presId="urn:microsoft.com/office/officeart/2005/8/layout/hierarchy6"/>
    <dgm:cxn modelId="{70BD0E49-8A65-4D44-AE8C-D364E7287A0F}" type="presParOf" srcId="{8767CD44-34B9-6042-BD1D-20CD27DF1F2B}" destId="{EDEF8FF7-59BD-A64D-8BEE-A7912322F2F2}" srcOrd="0" destOrd="0" presId="urn:microsoft.com/office/officeart/2005/8/layout/hierarchy6"/>
    <dgm:cxn modelId="{F71C59C6-4D47-5541-B667-F7C2D7A48BC8}" type="presParOf" srcId="{8767CD44-34B9-6042-BD1D-20CD27DF1F2B}" destId="{9D416FF4-B1ED-2F4D-A9CC-10D9609F15EA}" srcOrd="1" destOrd="0" presId="urn:microsoft.com/office/officeart/2005/8/layout/hierarchy6"/>
    <dgm:cxn modelId="{C4FF6144-C6D9-2F48-9402-995D9A45EB15}" type="presParOf" srcId="{9D416FF4-B1ED-2F4D-A9CC-10D9609F15EA}" destId="{8209E495-4787-684D-954F-02636AC7935E}" srcOrd="0" destOrd="0" presId="urn:microsoft.com/office/officeart/2005/8/layout/hierarchy6"/>
    <dgm:cxn modelId="{55634CD5-582D-E940-A66E-0A42813FC4CA}" type="presParOf" srcId="{9D416FF4-B1ED-2F4D-A9CC-10D9609F15EA}" destId="{73DC4140-4E05-6041-B0F2-C7A25B40890B}" srcOrd="1" destOrd="0" presId="urn:microsoft.com/office/officeart/2005/8/layout/hierarchy6"/>
    <dgm:cxn modelId="{843DB76B-12D8-914A-93DB-95362DC4BBAA}" type="presParOf" srcId="{73DC4140-4E05-6041-B0F2-C7A25B40890B}" destId="{EBD98629-748C-CD48-802A-3B710ED23268}" srcOrd="0" destOrd="0" presId="urn:microsoft.com/office/officeart/2005/8/layout/hierarchy6"/>
    <dgm:cxn modelId="{A3C49E00-7936-7E44-870D-00178413F520}" type="presParOf" srcId="{73DC4140-4E05-6041-B0F2-C7A25B40890B}" destId="{13917AAC-BC9D-B449-AF11-C90F85D95EC5}" srcOrd="1" destOrd="0" presId="urn:microsoft.com/office/officeart/2005/8/layout/hierarchy6"/>
    <dgm:cxn modelId="{CB609769-CC44-1E4B-8C71-896C62AC9EAD}" type="presParOf" srcId="{13917AAC-BC9D-B449-AF11-C90F85D95EC5}" destId="{77B223C1-FBFF-6E46-BDE8-E4DF13A28106}" srcOrd="0" destOrd="0" presId="urn:microsoft.com/office/officeart/2005/8/layout/hierarchy6"/>
    <dgm:cxn modelId="{05DE89C7-9BCE-EE46-A34C-0983EE80C594}" type="presParOf" srcId="{13917AAC-BC9D-B449-AF11-C90F85D95EC5}" destId="{67228A4D-4148-DA4D-A00C-57775A11C525}" srcOrd="1" destOrd="0" presId="urn:microsoft.com/office/officeart/2005/8/layout/hierarchy6"/>
    <dgm:cxn modelId="{92130DA1-EB79-5D4B-887B-3FBC34B7590D}" type="presParOf" srcId="{2ACC27BA-57E6-754C-8D33-9D2FD2D73B95}" destId="{64614D88-5961-E941-9C67-B5043A18C2B9}" srcOrd="2" destOrd="0" presId="urn:microsoft.com/office/officeart/2005/8/layout/hierarchy6"/>
    <dgm:cxn modelId="{EC022699-657C-874F-BC0A-3463AD3B11BE}" type="presParOf" srcId="{2ACC27BA-57E6-754C-8D33-9D2FD2D73B95}" destId="{15605674-852C-AF40-8DFF-9E19E515AC16}" srcOrd="3" destOrd="0" presId="urn:microsoft.com/office/officeart/2005/8/layout/hierarchy6"/>
    <dgm:cxn modelId="{0AB912D1-0786-7543-B14A-5A5D8174D49D}" type="presParOf" srcId="{15605674-852C-AF40-8DFF-9E19E515AC16}" destId="{14A6B068-E779-7B4D-AE94-8B534DA29156}" srcOrd="0" destOrd="0" presId="urn:microsoft.com/office/officeart/2005/8/layout/hierarchy6"/>
    <dgm:cxn modelId="{15D22C60-AC70-3742-B2A2-B00757CC5399}" type="presParOf" srcId="{15605674-852C-AF40-8DFF-9E19E515AC16}" destId="{62C733D4-71ED-6C4E-BD3D-4503CA017BE7}" srcOrd="1" destOrd="0" presId="urn:microsoft.com/office/officeart/2005/8/layout/hierarchy6"/>
    <dgm:cxn modelId="{9F6224D7-0E8A-0446-9B89-C22686A46FF4}" type="presParOf" srcId="{62C733D4-71ED-6C4E-BD3D-4503CA017BE7}" destId="{C8977B0D-7B61-114E-A546-FDA6BC734EE2}" srcOrd="0" destOrd="0" presId="urn:microsoft.com/office/officeart/2005/8/layout/hierarchy6"/>
    <dgm:cxn modelId="{C555A540-080D-244F-9AC9-2DD1E237DABE}" type="presParOf" srcId="{62C733D4-71ED-6C4E-BD3D-4503CA017BE7}" destId="{840E5C5A-99B4-2740-9A82-CA7B89D871DE}" srcOrd="1" destOrd="0" presId="urn:microsoft.com/office/officeart/2005/8/layout/hierarchy6"/>
    <dgm:cxn modelId="{721EBF2C-4894-2942-A711-A86DAA79B200}" type="presParOf" srcId="{840E5C5A-99B4-2740-9A82-CA7B89D871DE}" destId="{EE713154-512F-DC4D-93BB-725F8C57ED7B}" srcOrd="0" destOrd="0" presId="urn:microsoft.com/office/officeart/2005/8/layout/hierarchy6"/>
    <dgm:cxn modelId="{27F9AC98-ECAA-004A-A21A-E21EF2011128}" type="presParOf" srcId="{840E5C5A-99B4-2740-9A82-CA7B89D871DE}" destId="{6C27A497-5366-6B44-B3DD-4EFF5865484D}" srcOrd="1" destOrd="0" presId="urn:microsoft.com/office/officeart/2005/8/layout/hierarchy6"/>
    <dgm:cxn modelId="{0B464528-7115-C44C-A4E2-3702F26809EC}" type="presParOf" srcId="{6C27A497-5366-6B44-B3DD-4EFF5865484D}" destId="{0AD4D8E3-73DB-3244-832F-9568E871BAEC}" srcOrd="0" destOrd="0" presId="urn:microsoft.com/office/officeart/2005/8/layout/hierarchy6"/>
    <dgm:cxn modelId="{3AE9A407-E86B-6D4F-B337-D042802F2D26}" type="presParOf" srcId="{6C27A497-5366-6B44-B3DD-4EFF5865484D}" destId="{4C5A6C02-EBB7-5B4A-91EB-2806A84C293D}" srcOrd="1" destOrd="0" presId="urn:microsoft.com/office/officeart/2005/8/layout/hierarchy6"/>
    <dgm:cxn modelId="{DBE2A879-76BC-5B43-936C-369A0DA80736}" type="presParOf" srcId="{4C5A6C02-EBB7-5B4A-91EB-2806A84C293D}" destId="{B4095D58-303E-A141-8181-F6291FE5A63F}" srcOrd="0" destOrd="0" presId="urn:microsoft.com/office/officeart/2005/8/layout/hierarchy6"/>
    <dgm:cxn modelId="{0338314C-23CD-694C-8CEE-E9F133DC1B21}" type="presParOf" srcId="{4C5A6C02-EBB7-5B4A-91EB-2806A84C293D}" destId="{C59C97AF-95ED-AD42-B7E5-46EA7B4AD9C7}" srcOrd="1" destOrd="0" presId="urn:microsoft.com/office/officeart/2005/8/layout/hierarchy6"/>
    <dgm:cxn modelId="{F6A9E6AB-196C-4A49-BD8E-E4F7C55EB1B7}" type="presParOf" srcId="{C59C97AF-95ED-AD42-B7E5-46EA7B4AD9C7}" destId="{2DF42FED-65DB-D340-8161-85D94F5BF5BD}" srcOrd="0" destOrd="0" presId="urn:microsoft.com/office/officeart/2005/8/layout/hierarchy6"/>
    <dgm:cxn modelId="{70FE117D-0E4F-344D-8028-53B9EA104109}" type="presParOf" srcId="{C59C97AF-95ED-AD42-B7E5-46EA7B4AD9C7}" destId="{930E2667-1A5B-D84A-9BF4-FE9EDF22F7B5}" srcOrd="1" destOrd="0" presId="urn:microsoft.com/office/officeart/2005/8/layout/hierarchy6"/>
    <dgm:cxn modelId="{08AD33CB-5703-1D47-9128-E4B3CF86B542}" type="presParOf" srcId="{930E2667-1A5B-D84A-9BF4-FE9EDF22F7B5}" destId="{59833DF7-B18C-3444-8ACD-23FC3EBFF395}" srcOrd="0" destOrd="0" presId="urn:microsoft.com/office/officeart/2005/8/layout/hierarchy6"/>
    <dgm:cxn modelId="{9D480D75-BA8F-5149-BAEC-ED7CBA5831F1}" type="presParOf" srcId="{930E2667-1A5B-D84A-9BF4-FE9EDF22F7B5}" destId="{D57D8380-8BAE-4949-ACAC-7C6E3F7E2CE7}" srcOrd="1" destOrd="0" presId="urn:microsoft.com/office/officeart/2005/8/layout/hierarchy6"/>
    <dgm:cxn modelId="{696EE442-312E-8848-96B6-0EE3DECD22E8}" type="presParOf" srcId="{D57D8380-8BAE-4949-ACAC-7C6E3F7E2CE7}" destId="{32C3C380-9599-2749-B835-28E9BFD9DB82}" srcOrd="0" destOrd="0" presId="urn:microsoft.com/office/officeart/2005/8/layout/hierarchy6"/>
    <dgm:cxn modelId="{0D148867-3649-8349-A70D-2B7539279199}" type="presParOf" srcId="{D57D8380-8BAE-4949-ACAC-7C6E3F7E2CE7}" destId="{2089F31B-FB65-904C-9FE2-77B1891F921E}" srcOrd="1" destOrd="0" presId="urn:microsoft.com/office/officeart/2005/8/layout/hierarchy6"/>
    <dgm:cxn modelId="{F1C42082-1052-2C48-9E78-526521AAB89A}" type="presParOf" srcId="{2089F31B-FB65-904C-9FE2-77B1891F921E}" destId="{FC8B3AED-0021-E840-9DB0-D76CAC7EF209}" srcOrd="0" destOrd="0" presId="urn:microsoft.com/office/officeart/2005/8/layout/hierarchy6"/>
    <dgm:cxn modelId="{E4E3A7AC-5DA0-164C-B85B-239B22946CE7}" type="presParOf" srcId="{2089F31B-FB65-904C-9FE2-77B1891F921E}" destId="{AE572AC4-4CF3-0B40-8062-B75FD7BF601D}" srcOrd="1" destOrd="0" presId="urn:microsoft.com/office/officeart/2005/8/layout/hierarchy6"/>
    <dgm:cxn modelId="{57CF3926-1954-DB46-BCEC-7189BEFC06BA}" type="presParOf" srcId="{C59C97AF-95ED-AD42-B7E5-46EA7B4AD9C7}" destId="{54295BFC-A7C1-AE42-8F04-02B3213298B1}" srcOrd="2" destOrd="0" presId="urn:microsoft.com/office/officeart/2005/8/layout/hierarchy6"/>
    <dgm:cxn modelId="{575625A9-B5DC-374E-AC99-699298F3B74B}" type="presParOf" srcId="{C59C97AF-95ED-AD42-B7E5-46EA7B4AD9C7}" destId="{9E1AFE7E-5AAF-6F44-A243-182973F9D29E}" srcOrd="3" destOrd="0" presId="urn:microsoft.com/office/officeart/2005/8/layout/hierarchy6"/>
    <dgm:cxn modelId="{C9DCFFB1-7BD1-6F4E-81B6-222C7EF978D1}" type="presParOf" srcId="{9E1AFE7E-5AAF-6F44-A243-182973F9D29E}" destId="{3320F501-BCD7-BD44-93F0-06C2AFA71FBC}" srcOrd="0" destOrd="0" presId="urn:microsoft.com/office/officeart/2005/8/layout/hierarchy6"/>
    <dgm:cxn modelId="{9550BFBD-AC99-C14D-A2BC-3D412C3B9CE7}" type="presParOf" srcId="{9E1AFE7E-5AAF-6F44-A243-182973F9D29E}" destId="{B72B883B-84C4-5144-9C3D-6C095E4B0A66}" srcOrd="1" destOrd="0" presId="urn:microsoft.com/office/officeart/2005/8/layout/hierarchy6"/>
    <dgm:cxn modelId="{8DB7C500-AACC-6E49-8EBB-F76D1CAB8B28}" type="presParOf" srcId="{B72B883B-84C4-5144-9C3D-6C095E4B0A66}" destId="{9FA4B515-1EAB-C14E-B3DD-11FF197626C0}" srcOrd="0" destOrd="0" presId="urn:microsoft.com/office/officeart/2005/8/layout/hierarchy6"/>
    <dgm:cxn modelId="{71C03F90-7D94-9C46-9FBA-D3FB875F27D6}" type="presParOf" srcId="{B72B883B-84C4-5144-9C3D-6C095E4B0A66}" destId="{B749ACCC-078A-054D-B4DA-47327C1AD61C}" srcOrd="1" destOrd="0" presId="urn:microsoft.com/office/officeart/2005/8/layout/hierarchy6"/>
    <dgm:cxn modelId="{9ABF24C7-74AA-8C47-A0AD-94CFFD3E6FB5}" type="presParOf" srcId="{B749ACCC-078A-054D-B4DA-47327C1AD61C}" destId="{EDB8511F-97BB-EF43-B6B8-73531F661DE3}" srcOrd="0" destOrd="0" presId="urn:microsoft.com/office/officeart/2005/8/layout/hierarchy6"/>
    <dgm:cxn modelId="{9CA74905-7080-AE4E-AF26-7C7E41F8BECD}" type="presParOf" srcId="{B749ACCC-078A-054D-B4DA-47327C1AD61C}" destId="{473AF056-9684-654C-8D16-51F3E3567CBB}" srcOrd="1" destOrd="0" presId="urn:microsoft.com/office/officeart/2005/8/layout/hierarchy6"/>
    <dgm:cxn modelId="{41F9287A-0792-8D49-906C-17834F3C474D}" type="presParOf" srcId="{C59C97AF-95ED-AD42-B7E5-46EA7B4AD9C7}" destId="{F6803417-9458-AB4F-9E53-58D5BBDEE66F}" srcOrd="4" destOrd="0" presId="urn:microsoft.com/office/officeart/2005/8/layout/hierarchy6"/>
    <dgm:cxn modelId="{0649521F-9671-B54F-B85C-993487854AA0}" type="presParOf" srcId="{C59C97AF-95ED-AD42-B7E5-46EA7B4AD9C7}" destId="{E7E0D05D-C2AB-8746-BB89-BFC9B3DCC3AE}" srcOrd="5" destOrd="0" presId="urn:microsoft.com/office/officeart/2005/8/layout/hierarchy6"/>
    <dgm:cxn modelId="{F98F491F-F9FE-E247-86C2-C0D482576773}" type="presParOf" srcId="{E7E0D05D-C2AB-8746-BB89-BFC9B3DCC3AE}" destId="{6F0F58FC-7B48-584A-B649-19847265494E}" srcOrd="0" destOrd="0" presId="urn:microsoft.com/office/officeart/2005/8/layout/hierarchy6"/>
    <dgm:cxn modelId="{3A58308C-7519-F242-B95B-5B21439BC443}" type="presParOf" srcId="{E7E0D05D-C2AB-8746-BB89-BFC9B3DCC3AE}" destId="{81AA9CD9-AF14-6C4A-99DE-96C9625D6451}" srcOrd="1" destOrd="0" presId="urn:microsoft.com/office/officeart/2005/8/layout/hierarchy6"/>
    <dgm:cxn modelId="{80745515-A569-2343-A580-85BFB425402D}" type="presParOf" srcId="{81AA9CD9-AF14-6C4A-99DE-96C9625D6451}" destId="{52A960F3-5299-9B47-AE86-42CC39164B83}" srcOrd="0" destOrd="0" presId="urn:microsoft.com/office/officeart/2005/8/layout/hierarchy6"/>
    <dgm:cxn modelId="{F0698FD1-FAF6-F540-A077-889D337A948F}" type="presParOf" srcId="{81AA9CD9-AF14-6C4A-99DE-96C9625D6451}" destId="{53C57F76-B139-D144-99BE-C8EDD628530F}" srcOrd="1" destOrd="0" presId="urn:microsoft.com/office/officeart/2005/8/layout/hierarchy6"/>
    <dgm:cxn modelId="{016D9183-1273-534E-85B7-97A0AF8C569D}" type="presParOf" srcId="{53C57F76-B139-D144-99BE-C8EDD628530F}" destId="{64EFBBC7-ED7E-5940-92C3-36787244F561}" srcOrd="0" destOrd="0" presId="urn:microsoft.com/office/officeart/2005/8/layout/hierarchy6"/>
    <dgm:cxn modelId="{F2670270-D8BB-814D-827D-0DA277112E54}" type="presParOf" srcId="{53C57F76-B139-D144-99BE-C8EDD628530F}" destId="{317556C0-82DB-F64B-881A-6F4F612E8B45}" srcOrd="1" destOrd="0" presId="urn:microsoft.com/office/officeart/2005/8/layout/hierarchy6"/>
    <dgm:cxn modelId="{E0E2D8CB-2D27-1E47-9E14-50127CE0285B}" type="presParOf" srcId="{DA5D5CC9-3920-694F-96D2-81A80B97449C}" destId="{2B68F157-896E-F940-A157-B90514216508}" srcOrd="1" destOrd="0" presId="urn:microsoft.com/office/officeart/2005/8/layout/hierarchy6"/>
  </dgm:cxnLst>
  <dgm:bg>
    <a:solidFill>
      <a:srgbClr val="D7D7D7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70640-05A0-0445-9262-AA7C288F5532}">
      <dsp:nvSpPr>
        <dsp:cNvPr id="0" name=""/>
        <dsp:cNvSpPr/>
      </dsp:nvSpPr>
      <dsp:spPr>
        <a:xfrm>
          <a:off x="1792777" y="0"/>
          <a:ext cx="1144115" cy="762743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Get structures</a:t>
          </a:r>
          <a:endParaRPr lang="en-US" sz="1050" b="1" kern="1200" dirty="0"/>
        </a:p>
      </dsp:txBody>
      <dsp:txXfrm>
        <a:off x="1815117" y="22340"/>
        <a:ext cx="1099435" cy="718063"/>
      </dsp:txXfrm>
    </dsp:sp>
    <dsp:sp modelId="{EBBA94E1-594D-C049-A20F-74A99FE7865A}">
      <dsp:nvSpPr>
        <dsp:cNvPr id="0" name=""/>
        <dsp:cNvSpPr/>
      </dsp:nvSpPr>
      <dsp:spPr>
        <a:xfrm>
          <a:off x="831914" y="762743"/>
          <a:ext cx="1532920" cy="306979"/>
        </a:xfrm>
        <a:custGeom>
          <a:avLst/>
          <a:gdLst/>
          <a:ahLst/>
          <a:cxnLst/>
          <a:rect l="0" t="0" r="0" b="0"/>
          <a:pathLst>
            <a:path>
              <a:moveTo>
                <a:pt x="1532920" y="0"/>
              </a:moveTo>
              <a:lnTo>
                <a:pt x="1532920" y="153489"/>
              </a:lnTo>
              <a:lnTo>
                <a:pt x="0" y="153489"/>
              </a:lnTo>
              <a:lnTo>
                <a:pt x="0" y="306979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86B01-ED1D-3241-B811-D1C9A85B29E2}">
      <dsp:nvSpPr>
        <dsp:cNvPr id="0" name=""/>
        <dsp:cNvSpPr/>
      </dsp:nvSpPr>
      <dsp:spPr>
        <a:xfrm>
          <a:off x="259856" y="1069723"/>
          <a:ext cx="1144115" cy="762743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Geometry optimization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With quantum mechanics</a:t>
          </a:r>
          <a:endParaRPr lang="en-US" sz="1050" b="1" kern="1200" dirty="0"/>
        </a:p>
      </dsp:txBody>
      <dsp:txXfrm>
        <a:off x="282196" y="1092063"/>
        <a:ext cx="1099435" cy="718063"/>
      </dsp:txXfrm>
    </dsp:sp>
    <dsp:sp modelId="{EDEF8FF7-59BD-A64D-8BEE-A7912322F2F2}">
      <dsp:nvSpPr>
        <dsp:cNvPr id="0" name=""/>
        <dsp:cNvSpPr/>
      </dsp:nvSpPr>
      <dsp:spPr>
        <a:xfrm>
          <a:off x="831914" y="1832467"/>
          <a:ext cx="731822" cy="366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298"/>
              </a:lnTo>
              <a:lnTo>
                <a:pt x="731822" y="183298"/>
              </a:lnTo>
              <a:lnTo>
                <a:pt x="731822" y="366597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9E495-4787-684D-954F-02636AC7935E}">
      <dsp:nvSpPr>
        <dsp:cNvPr id="0" name=""/>
        <dsp:cNvSpPr/>
      </dsp:nvSpPr>
      <dsp:spPr>
        <a:xfrm>
          <a:off x="991678" y="2199065"/>
          <a:ext cx="1144115" cy="762743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Calculate</a:t>
          </a:r>
          <a:r>
            <a:rPr lang="en-US" sz="1050" b="1" kern="1200" baseline="0" dirty="0" smtClean="0"/>
            <a:t> Descriptors in MOE</a:t>
          </a:r>
          <a:endParaRPr lang="en-US" sz="1050" b="1" kern="1200" dirty="0"/>
        </a:p>
      </dsp:txBody>
      <dsp:txXfrm>
        <a:off x="1014018" y="2221405"/>
        <a:ext cx="1099435" cy="718063"/>
      </dsp:txXfrm>
    </dsp:sp>
    <dsp:sp modelId="{EBD98629-748C-CD48-802A-3B710ED23268}">
      <dsp:nvSpPr>
        <dsp:cNvPr id="0" name=""/>
        <dsp:cNvSpPr/>
      </dsp:nvSpPr>
      <dsp:spPr>
        <a:xfrm>
          <a:off x="1563736" y="2961809"/>
          <a:ext cx="768537" cy="281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91"/>
              </a:lnTo>
              <a:lnTo>
                <a:pt x="768537" y="140791"/>
              </a:lnTo>
              <a:lnTo>
                <a:pt x="768537" y="281582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223C1-FBFF-6E46-BDE8-E4DF13A28106}">
      <dsp:nvSpPr>
        <dsp:cNvPr id="0" name=""/>
        <dsp:cNvSpPr/>
      </dsp:nvSpPr>
      <dsp:spPr>
        <a:xfrm>
          <a:off x="1760215" y="3243391"/>
          <a:ext cx="1144115" cy="7627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Group Antibiotics</a:t>
          </a:r>
          <a:endParaRPr lang="en-US" sz="1050" b="1" kern="1200" dirty="0"/>
        </a:p>
      </dsp:txBody>
      <dsp:txXfrm>
        <a:off x="1782555" y="3265731"/>
        <a:ext cx="1099435" cy="718063"/>
      </dsp:txXfrm>
    </dsp:sp>
    <dsp:sp modelId="{64614D88-5961-E941-9C67-B5043A18C2B9}">
      <dsp:nvSpPr>
        <dsp:cNvPr id="0" name=""/>
        <dsp:cNvSpPr/>
      </dsp:nvSpPr>
      <dsp:spPr>
        <a:xfrm>
          <a:off x="2364835" y="762743"/>
          <a:ext cx="1441780" cy="306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489"/>
              </a:lnTo>
              <a:lnTo>
                <a:pt x="1441780" y="153489"/>
              </a:lnTo>
              <a:lnTo>
                <a:pt x="1441780" y="306979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6B068-E779-7B4D-AE94-8B534DA29156}">
      <dsp:nvSpPr>
        <dsp:cNvPr id="0" name=""/>
        <dsp:cNvSpPr/>
      </dsp:nvSpPr>
      <dsp:spPr>
        <a:xfrm>
          <a:off x="3234557" y="1069723"/>
          <a:ext cx="1144115" cy="762743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Minimization in MOE</a:t>
          </a:r>
          <a:endParaRPr lang="en-US" sz="1050" b="1" kern="1200" dirty="0"/>
        </a:p>
      </dsp:txBody>
      <dsp:txXfrm>
        <a:off x="3256897" y="1092063"/>
        <a:ext cx="1099435" cy="718063"/>
      </dsp:txXfrm>
    </dsp:sp>
    <dsp:sp modelId="{C8977B0D-7B61-114E-A546-FDA6BC734EE2}">
      <dsp:nvSpPr>
        <dsp:cNvPr id="0" name=""/>
        <dsp:cNvSpPr/>
      </dsp:nvSpPr>
      <dsp:spPr>
        <a:xfrm>
          <a:off x="3049336" y="1832467"/>
          <a:ext cx="757278" cy="359130"/>
        </a:xfrm>
        <a:custGeom>
          <a:avLst/>
          <a:gdLst/>
          <a:ahLst/>
          <a:cxnLst/>
          <a:rect l="0" t="0" r="0" b="0"/>
          <a:pathLst>
            <a:path>
              <a:moveTo>
                <a:pt x="757278" y="0"/>
              </a:moveTo>
              <a:lnTo>
                <a:pt x="757278" y="179565"/>
              </a:lnTo>
              <a:lnTo>
                <a:pt x="0" y="179565"/>
              </a:lnTo>
              <a:lnTo>
                <a:pt x="0" y="359130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13154-512F-DC4D-93BB-725F8C57ED7B}">
      <dsp:nvSpPr>
        <dsp:cNvPr id="0" name=""/>
        <dsp:cNvSpPr/>
      </dsp:nvSpPr>
      <dsp:spPr>
        <a:xfrm>
          <a:off x="2477278" y="2191598"/>
          <a:ext cx="1144115" cy="762743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Calculate descriptors in MOE</a:t>
          </a:r>
          <a:endParaRPr lang="en-US" sz="1050" b="1" kern="1200" dirty="0"/>
        </a:p>
      </dsp:txBody>
      <dsp:txXfrm>
        <a:off x="2499618" y="2213938"/>
        <a:ext cx="1099435" cy="718063"/>
      </dsp:txXfrm>
    </dsp:sp>
    <dsp:sp modelId="{0AD4D8E3-73DB-3244-832F-9568E871BAEC}">
      <dsp:nvSpPr>
        <dsp:cNvPr id="0" name=""/>
        <dsp:cNvSpPr/>
      </dsp:nvSpPr>
      <dsp:spPr>
        <a:xfrm>
          <a:off x="2332445" y="2954341"/>
          <a:ext cx="716891" cy="294632"/>
        </a:xfrm>
        <a:custGeom>
          <a:avLst/>
          <a:gdLst/>
          <a:ahLst/>
          <a:cxnLst/>
          <a:rect l="0" t="0" r="0" b="0"/>
          <a:pathLst>
            <a:path>
              <a:moveTo>
                <a:pt x="716891" y="0"/>
              </a:moveTo>
              <a:lnTo>
                <a:pt x="716891" y="147316"/>
              </a:lnTo>
              <a:lnTo>
                <a:pt x="0" y="147316"/>
              </a:lnTo>
              <a:lnTo>
                <a:pt x="0" y="294632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95D58-303E-A141-8181-F6291FE5A63F}">
      <dsp:nvSpPr>
        <dsp:cNvPr id="0" name=""/>
        <dsp:cNvSpPr/>
      </dsp:nvSpPr>
      <dsp:spPr>
        <a:xfrm>
          <a:off x="1760387" y="3248974"/>
          <a:ext cx="1144115" cy="76274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Group Antibiotics</a:t>
          </a:r>
          <a:endParaRPr lang="en-US" sz="1050" b="1" kern="1200" dirty="0"/>
        </a:p>
      </dsp:txBody>
      <dsp:txXfrm>
        <a:off x="1782727" y="3271314"/>
        <a:ext cx="1099435" cy="718063"/>
      </dsp:txXfrm>
    </dsp:sp>
    <dsp:sp modelId="{2DF42FED-65DB-D340-8161-85D94F5BF5BD}">
      <dsp:nvSpPr>
        <dsp:cNvPr id="0" name=""/>
        <dsp:cNvSpPr/>
      </dsp:nvSpPr>
      <dsp:spPr>
        <a:xfrm>
          <a:off x="894875" y="4011718"/>
          <a:ext cx="1437570" cy="261529"/>
        </a:xfrm>
        <a:custGeom>
          <a:avLst/>
          <a:gdLst/>
          <a:ahLst/>
          <a:cxnLst/>
          <a:rect l="0" t="0" r="0" b="0"/>
          <a:pathLst>
            <a:path>
              <a:moveTo>
                <a:pt x="1437570" y="0"/>
              </a:moveTo>
              <a:lnTo>
                <a:pt x="1437570" y="130764"/>
              </a:lnTo>
              <a:lnTo>
                <a:pt x="0" y="130764"/>
              </a:lnTo>
              <a:lnTo>
                <a:pt x="0" y="261529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833DF7-B18C-3444-8ACD-23FC3EBFF395}">
      <dsp:nvSpPr>
        <dsp:cNvPr id="0" name=""/>
        <dsp:cNvSpPr/>
      </dsp:nvSpPr>
      <dsp:spPr>
        <a:xfrm>
          <a:off x="322817" y="4273248"/>
          <a:ext cx="1144115" cy="762743"/>
        </a:xfrm>
        <a:prstGeom prst="roundRect">
          <a:avLst>
            <a:gd name="adj" fmla="val 10000"/>
          </a:avLst>
        </a:prstGeom>
        <a:solidFill>
          <a:srgbClr val="008080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By Charge</a:t>
          </a:r>
          <a:endParaRPr lang="en-US" sz="1050" b="1" kern="1200" dirty="0"/>
        </a:p>
      </dsp:txBody>
      <dsp:txXfrm>
        <a:off x="345157" y="4295588"/>
        <a:ext cx="1099435" cy="718063"/>
      </dsp:txXfrm>
    </dsp:sp>
    <dsp:sp modelId="{32C3C380-9599-2749-B835-28E9BFD9DB82}">
      <dsp:nvSpPr>
        <dsp:cNvPr id="0" name=""/>
        <dsp:cNvSpPr/>
      </dsp:nvSpPr>
      <dsp:spPr>
        <a:xfrm>
          <a:off x="894875" y="5035992"/>
          <a:ext cx="1447432" cy="284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286"/>
              </a:lnTo>
              <a:lnTo>
                <a:pt x="1447432" y="142286"/>
              </a:lnTo>
              <a:lnTo>
                <a:pt x="1447432" y="284572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8B3AED-0021-E840-9DB0-D76CAC7EF209}">
      <dsp:nvSpPr>
        <dsp:cNvPr id="0" name=""/>
        <dsp:cNvSpPr/>
      </dsp:nvSpPr>
      <dsp:spPr>
        <a:xfrm>
          <a:off x="1770249" y="5320564"/>
          <a:ext cx="1144115" cy="7627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Correlate descriptors with MIC data</a:t>
          </a:r>
          <a:endParaRPr lang="en-US" sz="1050" b="1" kern="1200" dirty="0"/>
        </a:p>
      </dsp:txBody>
      <dsp:txXfrm>
        <a:off x="1792589" y="5342904"/>
        <a:ext cx="1099435" cy="718063"/>
      </dsp:txXfrm>
    </dsp:sp>
    <dsp:sp modelId="{54295BFC-A7C1-AE42-8F04-02B3213298B1}">
      <dsp:nvSpPr>
        <dsp:cNvPr id="0" name=""/>
        <dsp:cNvSpPr/>
      </dsp:nvSpPr>
      <dsp:spPr>
        <a:xfrm>
          <a:off x="2286725" y="4011718"/>
          <a:ext cx="91440" cy="2689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4498"/>
              </a:lnTo>
              <a:lnTo>
                <a:pt x="50044" y="134498"/>
              </a:lnTo>
              <a:lnTo>
                <a:pt x="50044" y="268996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20F501-BCD7-BD44-93F0-06C2AFA71FBC}">
      <dsp:nvSpPr>
        <dsp:cNvPr id="0" name=""/>
        <dsp:cNvSpPr/>
      </dsp:nvSpPr>
      <dsp:spPr>
        <a:xfrm>
          <a:off x="1764712" y="4280715"/>
          <a:ext cx="1144115" cy="762743"/>
        </a:xfrm>
        <a:prstGeom prst="roundRect">
          <a:avLst>
            <a:gd name="adj" fmla="val 10000"/>
          </a:avLst>
        </a:prstGeom>
        <a:solidFill>
          <a:srgbClr val="008080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By Class</a:t>
          </a:r>
          <a:endParaRPr lang="en-US" sz="1050" b="1" kern="1200" dirty="0"/>
        </a:p>
      </dsp:txBody>
      <dsp:txXfrm>
        <a:off x="1787052" y="4303055"/>
        <a:ext cx="1099435" cy="718063"/>
      </dsp:txXfrm>
    </dsp:sp>
    <dsp:sp modelId="{9FA4B515-1EAB-C14E-B3DD-11FF197626C0}">
      <dsp:nvSpPr>
        <dsp:cNvPr id="0" name=""/>
        <dsp:cNvSpPr/>
      </dsp:nvSpPr>
      <dsp:spPr>
        <a:xfrm>
          <a:off x="2291050" y="5043459"/>
          <a:ext cx="91440" cy="2771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8552"/>
              </a:lnTo>
              <a:lnTo>
                <a:pt x="53122" y="138552"/>
              </a:lnTo>
              <a:lnTo>
                <a:pt x="53122" y="277104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8511F-97BB-EF43-B6B8-73531F661DE3}">
      <dsp:nvSpPr>
        <dsp:cNvPr id="0" name=""/>
        <dsp:cNvSpPr/>
      </dsp:nvSpPr>
      <dsp:spPr>
        <a:xfrm>
          <a:off x="1772114" y="5320564"/>
          <a:ext cx="1144115" cy="762743"/>
        </a:xfrm>
        <a:prstGeom prst="roundRect">
          <a:avLst>
            <a:gd name="adj" fmla="val 10000"/>
          </a:avLst>
        </a:prstGeom>
        <a:solidFill>
          <a:srgbClr val="008040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Correlate descriptors with MIC data</a:t>
          </a:r>
          <a:endParaRPr lang="en-US" sz="1050" b="1" kern="1200" dirty="0"/>
        </a:p>
      </dsp:txBody>
      <dsp:txXfrm>
        <a:off x="1794454" y="5342904"/>
        <a:ext cx="1099435" cy="718063"/>
      </dsp:txXfrm>
    </dsp:sp>
    <dsp:sp modelId="{F6803417-9458-AB4F-9E53-58D5BBDEE66F}">
      <dsp:nvSpPr>
        <dsp:cNvPr id="0" name=""/>
        <dsp:cNvSpPr/>
      </dsp:nvSpPr>
      <dsp:spPr>
        <a:xfrm>
          <a:off x="2332445" y="4011718"/>
          <a:ext cx="1537131" cy="254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031"/>
              </a:lnTo>
              <a:lnTo>
                <a:pt x="1537131" y="127031"/>
              </a:lnTo>
              <a:lnTo>
                <a:pt x="1537131" y="254062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0F58FC-7B48-584A-B649-19847265494E}">
      <dsp:nvSpPr>
        <dsp:cNvPr id="0" name=""/>
        <dsp:cNvSpPr/>
      </dsp:nvSpPr>
      <dsp:spPr>
        <a:xfrm>
          <a:off x="3297518" y="4265781"/>
          <a:ext cx="1144115" cy="762743"/>
        </a:xfrm>
        <a:prstGeom prst="roundRect">
          <a:avLst>
            <a:gd name="adj" fmla="val 10000"/>
          </a:avLst>
        </a:prstGeom>
        <a:solidFill>
          <a:srgbClr val="008080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By Size, etc.</a:t>
          </a:r>
          <a:endParaRPr lang="en-US" sz="1050" b="1" kern="1200" dirty="0"/>
        </a:p>
      </dsp:txBody>
      <dsp:txXfrm>
        <a:off x="3319858" y="4288121"/>
        <a:ext cx="1099435" cy="718063"/>
      </dsp:txXfrm>
    </dsp:sp>
    <dsp:sp modelId="{52A960F3-5299-9B47-AE86-42CC39164B83}">
      <dsp:nvSpPr>
        <dsp:cNvPr id="0" name=""/>
        <dsp:cNvSpPr/>
      </dsp:nvSpPr>
      <dsp:spPr>
        <a:xfrm>
          <a:off x="2346826" y="5028525"/>
          <a:ext cx="1522749" cy="299506"/>
        </a:xfrm>
        <a:custGeom>
          <a:avLst/>
          <a:gdLst/>
          <a:ahLst/>
          <a:cxnLst/>
          <a:rect l="0" t="0" r="0" b="0"/>
          <a:pathLst>
            <a:path>
              <a:moveTo>
                <a:pt x="1522749" y="0"/>
              </a:moveTo>
              <a:lnTo>
                <a:pt x="1522749" y="149753"/>
              </a:lnTo>
              <a:lnTo>
                <a:pt x="0" y="149753"/>
              </a:lnTo>
              <a:lnTo>
                <a:pt x="0" y="299506"/>
              </a:lnTo>
            </a:path>
          </a:pathLst>
        </a:custGeom>
        <a:noFill/>
        <a:ln w="9525" cap="flat" cmpd="sng" algn="ctr">
          <a:solidFill>
            <a:srgbClr val="0000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FBBC7-ED7E-5940-92C3-36787244F561}">
      <dsp:nvSpPr>
        <dsp:cNvPr id="0" name=""/>
        <dsp:cNvSpPr/>
      </dsp:nvSpPr>
      <dsp:spPr>
        <a:xfrm>
          <a:off x="2293030" y="5328031"/>
          <a:ext cx="107592" cy="411446"/>
        </a:xfrm>
        <a:prstGeom prst="roundRect">
          <a:avLst>
            <a:gd name="adj" fmla="val 10000"/>
          </a:avLst>
        </a:prstGeom>
        <a:noFill/>
        <a:ln w="38100" cap="flat" cmpd="sng" algn="ctr">
          <a:noFill/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b="1" kern="1200" dirty="0"/>
        </a:p>
      </dsp:txBody>
      <dsp:txXfrm>
        <a:off x="2296181" y="5331182"/>
        <a:ext cx="101290" cy="405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958F6-BCB8-E945-8443-D21894A256A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8435A-E0BF-C343-B264-6FD39B769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1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Quinolones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flumequine</a:t>
            </a:r>
            <a:r>
              <a:rPr lang="en-US" baseline="0" dirty="0" smtClean="0"/>
              <a:t>)</a:t>
            </a:r>
          </a:p>
          <a:p>
            <a:r>
              <a:rPr lang="en-US" baseline="0" dirty="0" err="1" smtClean="0"/>
              <a:t>Macrolids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azythromycin</a:t>
            </a:r>
            <a:r>
              <a:rPr lang="en-US" baseline="0" dirty="0" smtClean="0"/>
              <a:t>)</a:t>
            </a:r>
          </a:p>
          <a:p>
            <a:r>
              <a:rPr lang="en-US" dirty="0" err="1" smtClean="0"/>
              <a:t>Penicillins</a:t>
            </a:r>
            <a:r>
              <a:rPr lang="en-US" dirty="0" smtClean="0"/>
              <a:t> (</a:t>
            </a:r>
            <a:r>
              <a:rPr lang="en-US" dirty="0" err="1" smtClean="0"/>
              <a:t>azlocillin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Cephalosporins</a:t>
            </a:r>
            <a:r>
              <a:rPr lang="en-US" dirty="0" smtClean="0"/>
              <a:t> (</a:t>
            </a:r>
            <a:r>
              <a:rPr lang="en-US" dirty="0" err="1" smtClean="0"/>
              <a:t>cefoperazone</a:t>
            </a:r>
            <a:r>
              <a:rPr lang="en-US" dirty="0" smtClean="0"/>
              <a:t>)</a:t>
            </a:r>
          </a:p>
          <a:p>
            <a:r>
              <a:rPr lang="en-US" dirty="0" smtClean="0"/>
              <a:t>Aminoglycoside (gentamycin)</a:t>
            </a:r>
          </a:p>
          <a:p>
            <a:r>
              <a:rPr lang="en-US" dirty="0" err="1" smtClean="0"/>
              <a:t>Fluoroquinolones</a:t>
            </a:r>
            <a:r>
              <a:rPr lang="en-US" dirty="0" smtClean="0"/>
              <a:t> (</a:t>
            </a:r>
            <a:r>
              <a:rPr lang="en-US" dirty="0" err="1" smtClean="0"/>
              <a:t>sparfloxacin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8435A-E0BF-C343-B264-6FD39B769D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9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30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02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6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71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48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27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70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4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61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3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82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47B3F-F912-E645-B87E-D9DBEFA2520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813DA-8673-3541-8AA5-67E049805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3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5.wdp"/><Relationship Id="rId5" Type="http://schemas.openxmlformats.org/officeDocument/2006/relationships/image" Target="../media/image11.png"/><Relationship Id="rId6" Type="http://schemas.microsoft.com/office/2007/relationships/hdphoto" Target="../media/hdphoto6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microsoft.com/office/2007/relationships/hdphoto" Target="../media/hdphoto11.wdp"/><Relationship Id="rId13" Type="http://schemas.openxmlformats.org/officeDocument/2006/relationships/image" Target="../media/image18.png"/><Relationship Id="rId14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microsoft.com/office/2007/relationships/hdphoto" Target="../media/hdphoto7.wdp"/><Relationship Id="rId5" Type="http://schemas.openxmlformats.org/officeDocument/2006/relationships/image" Target="../media/image14.png"/><Relationship Id="rId6" Type="http://schemas.microsoft.com/office/2007/relationships/hdphoto" Target="../media/hdphoto8.wdp"/><Relationship Id="rId7" Type="http://schemas.openxmlformats.org/officeDocument/2006/relationships/image" Target="../media/image15.png"/><Relationship Id="rId8" Type="http://schemas.microsoft.com/office/2007/relationships/hdphoto" Target="../media/hdphoto9.wdp"/><Relationship Id="rId9" Type="http://schemas.openxmlformats.org/officeDocument/2006/relationships/image" Target="../media/image16.png"/><Relationship Id="rId10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thelas Regular"/>
                <a:cs typeface="Athelas Regular"/>
              </a:rPr>
              <a:t>Sarah Cooper</a:t>
            </a:r>
            <a:endParaRPr lang="en-US" dirty="0">
              <a:latin typeface="Athelas Regular"/>
              <a:cs typeface="Athelas 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Athelas Regular"/>
                <a:cs typeface="Athelas Regular"/>
              </a:rPr>
              <a:t>Cheminformatics</a:t>
            </a:r>
            <a:r>
              <a:rPr lang="en-US" dirty="0" smtClean="0">
                <a:latin typeface="Athelas Regular"/>
                <a:cs typeface="Athelas Regular"/>
              </a:rPr>
              <a:t> of Antibiotics	</a:t>
            </a:r>
            <a:endParaRPr lang="en-US" dirty="0">
              <a:latin typeface="Athelas Regular"/>
              <a:cs typeface="Athelas 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81" b="95455" l="3541" r="93884">
                        <a14:foregroundMark x1="3541" y1="55481" x2="3541" y2="55481"/>
                        <a14:foregroundMark x1="93991" y1="95588" x2="93991" y2="95588"/>
                        <a14:foregroundMark x1="45708" y1="12968" x2="45708" y2="12968"/>
                        <a14:foregroundMark x1="47210" y1="23797" x2="47210" y2="23797"/>
                        <a14:foregroundMark x1="20064" y1="40909" x2="20064" y2="40909"/>
                        <a14:foregroundMark x1="25966" y1="47059" x2="25966" y2="47059"/>
                        <a14:foregroundMark x1="30150" y1="50535" x2="30150" y2="50535"/>
                        <a14:foregroundMark x1="36695" y1="34759" x2="36695" y2="34759"/>
                        <a14:foregroundMark x1="16416" y1="51337" x2="16416" y2="51337"/>
                        <a14:foregroundMark x1="15665" y1="55481" x2="15665" y2="55481"/>
                        <a14:foregroundMark x1="77682" y1="52540" x2="77682" y2="52540"/>
                        <a14:foregroundMark x1="65880" y1="52807" x2="65880" y2="52807"/>
                        <a14:foregroundMark x1="23176" y1="74064" x2="23176" y2="74064"/>
                        <a14:foregroundMark x1="20601" y1="65374" x2="20601" y2="65374"/>
                        <a14:foregroundMark x1="26824" y1="62968" x2="26824" y2="62968"/>
                        <a14:foregroundMark x1="22639" y1="46123" x2="22639" y2="46123"/>
                        <a14:foregroundMark x1="70494" y1="37433" x2="70494" y2="37433"/>
                        <a14:foregroundMark x1="56223" y1="7487" x2="56223" y2="7487"/>
                        <a14:foregroundMark x1="42489" y1="20321" x2="42489" y2="20321"/>
                        <a14:foregroundMark x1="57940" y1="40508" x2="57940" y2="40508"/>
                        <a14:foregroundMark x1="39485" y1="36230" x2="39485" y2="36230"/>
                        <a14:backgroundMark x1="26824" y1="54278" x2="26824" y2="54278"/>
                        <a14:backgroundMark x1="52253" y1="54011" x2="52253" y2="54011"/>
                        <a14:backgroundMark x1="53433" y1="68449" x2="53433" y2="68449"/>
                        <a14:backgroundMark x1="51395" y1="32086" x2="51395" y2="32086"/>
                        <a14:backgroundMark x1="49249" y1="27807" x2="49249" y2="27807"/>
                        <a14:backgroundMark x1="53004" y1="23797" x2="53004" y2="23797"/>
                        <a14:backgroundMark x1="26180" y1="67112" x2="26180" y2="67112"/>
                        <a14:backgroundMark x1="48069" y1="30080" x2="48069" y2="30080"/>
                        <a14:backgroundMark x1="23176" y1="55348" x2="23176" y2="55348"/>
                        <a14:backgroundMark x1="77468" y1="30481" x2="77468" y2="30481"/>
                      </a14:backgroundRemoval>
                    </a14:imgEffect>
                  </a14:imgLayer>
                </a14:imgProps>
              </a:ext>
            </a:extLst>
          </a:blip>
          <a:srcRect l="12501" t="6548" r="13679" b="9429"/>
          <a:stretch/>
        </p:blipFill>
        <p:spPr>
          <a:xfrm rot="1853416">
            <a:off x="3381340" y="292187"/>
            <a:ext cx="2654959" cy="2425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64" y="605704"/>
            <a:ext cx="2621372" cy="1784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4" b="97449" l="9901" r="95380">
                        <a14:foregroundMark x1="95380" y1="97449" x2="95380" y2="974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5061" y="-211521"/>
            <a:ext cx="3208939" cy="31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2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555618" cy="4373563"/>
          </a:xfrm>
        </p:spPr>
        <p:txBody>
          <a:bodyPr/>
          <a:lstStyle/>
          <a:p>
            <a:r>
              <a:rPr lang="en-US" dirty="0" smtClean="0"/>
              <a:t>Used R to calculate correlation matrices</a:t>
            </a:r>
          </a:p>
          <a:p>
            <a:pPr lvl="1"/>
            <a:r>
              <a:rPr lang="en-US" dirty="0" smtClean="0"/>
              <a:t>Outputs </a:t>
            </a:r>
            <a:r>
              <a:rPr lang="en-US" dirty="0" err="1" smtClean="0"/>
              <a:t>pearson</a:t>
            </a:r>
            <a:r>
              <a:rPr lang="en-US" dirty="0" smtClean="0"/>
              <a:t> R correlation value</a:t>
            </a:r>
          </a:p>
          <a:p>
            <a:pPr lvl="2"/>
            <a:r>
              <a:rPr lang="en-US" dirty="0" smtClean="0"/>
              <a:t>-1 (negative correlation)</a:t>
            </a:r>
          </a:p>
          <a:p>
            <a:pPr lvl="2"/>
            <a:r>
              <a:rPr lang="en-US" dirty="0" smtClean="0"/>
              <a:t>+1 (positive correlation)</a:t>
            </a:r>
          </a:p>
          <a:p>
            <a:pPr lvl="2"/>
            <a:r>
              <a:rPr lang="en-US" dirty="0" smtClean="0"/>
              <a:t>Measures covariance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300" t="3430" r="5306" b="12624"/>
          <a:stretch/>
        </p:blipFill>
        <p:spPr>
          <a:xfrm>
            <a:off x="5296570" y="1837356"/>
            <a:ext cx="3567072" cy="363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1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3" y="206924"/>
            <a:ext cx="8890000" cy="173099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30813" y="182148"/>
            <a:ext cx="8890000" cy="868932"/>
          </a:xfrm>
        </p:spPr>
        <p:txBody>
          <a:bodyPr/>
          <a:lstStyle/>
          <a:p>
            <a:pPr marL="11430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    E. Coli		</a:t>
            </a:r>
            <a:r>
              <a:rPr lang="en-US" i="1" dirty="0"/>
              <a:t> </a:t>
            </a:r>
            <a:r>
              <a:rPr lang="en-US" i="1" dirty="0" smtClean="0"/>
              <a:t>                                 Pseudomonas</a:t>
            </a:r>
          </a:p>
          <a:p>
            <a:pPr marL="114300" indent="0">
              <a:buNone/>
            </a:pPr>
            <a:r>
              <a:rPr lang="en-US" sz="1600" dirty="0" smtClean="0"/>
              <a:t> Original 20             All 	                                      Original </a:t>
            </a:r>
            <a:r>
              <a:rPr lang="en-US" sz="1600" dirty="0"/>
              <a:t>20         </a:t>
            </a:r>
            <a:r>
              <a:rPr lang="en-US" sz="1600" dirty="0" smtClean="0"/>
              <a:t>                      All </a:t>
            </a:r>
            <a:endParaRPr lang="en-US" sz="1600" dirty="0"/>
          </a:p>
          <a:p>
            <a:pPr marL="114300" indent="0">
              <a:buNone/>
            </a:pPr>
            <a:endParaRPr lang="en-US" sz="16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332490"/>
              </p:ext>
            </p:extLst>
          </p:nvPr>
        </p:nvGraphicFramePr>
        <p:xfrm>
          <a:off x="403040" y="1072629"/>
          <a:ext cx="979695" cy="5437076"/>
        </p:xfrm>
        <a:graphic>
          <a:graphicData uri="http://schemas.openxmlformats.org/drawingml/2006/table">
            <a:tbl>
              <a:tblPr/>
              <a:tblGrid>
                <a:gridCol w="108855"/>
                <a:gridCol w="108855"/>
                <a:gridCol w="108855"/>
                <a:gridCol w="108855"/>
                <a:gridCol w="108855"/>
                <a:gridCol w="108855"/>
                <a:gridCol w="108855"/>
                <a:gridCol w="108855"/>
                <a:gridCol w="108855"/>
              </a:tblGrid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4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A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7E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7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ED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2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C4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A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C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BCB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B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0C0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4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F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A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6E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0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B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4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C3E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4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A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D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7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CE6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7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A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A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B2E3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A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A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E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B9B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B2E3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0F0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4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B5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6E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BCB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E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4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C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E3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7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FE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CC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6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C3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8EB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B8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4C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4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A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A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FF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9D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0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CB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2E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C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2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F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7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C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F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B0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4B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7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4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EF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A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B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6E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B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0C0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3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B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6E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D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A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BE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7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3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0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4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8E8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3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6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6E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4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4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9E6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A3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9E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9D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B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1E3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E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B1E3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A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7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D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7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7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4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C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D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E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A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CE1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C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A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DE1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D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A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C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6E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D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A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C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6E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8C8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9C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B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FED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4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2E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F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5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E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1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9EB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A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3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DDD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4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4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CEC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7D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A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B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B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B9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274864"/>
              </p:ext>
            </p:extLst>
          </p:nvPr>
        </p:nvGraphicFramePr>
        <p:xfrm>
          <a:off x="1714968" y="1072629"/>
          <a:ext cx="1105290" cy="5437110"/>
        </p:xfrm>
        <a:graphic>
          <a:graphicData uri="http://schemas.openxmlformats.org/drawingml/2006/table">
            <a:tbl>
              <a:tblPr/>
              <a:tblGrid>
                <a:gridCol w="122810"/>
                <a:gridCol w="122810"/>
                <a:gridCol w="122810"/>
                <a:gridCol w="122810"/>
                <a:gridCol w="122810"/>
                <a:gridCol w="122810"/>
                <a:gridCol w="122810"/>
                <a:gridCol w="122810"/>
                <a:gridCol w="122810"/>
              </a:tblGrid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5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5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8E8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6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1F1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FF4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1E1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A5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C4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7F1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F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DDD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AF7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2F4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3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DDD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7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AF8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8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E0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F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9E9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8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E0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4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5F0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6F6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6F6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7E7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7E7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B5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A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</a:tr>
              <a:tr h="77673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838" marR="3838" marT="38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14954"/>
              </p:ext>
            </p:extLst>
          </p:nvPr>
        </p:nvGraphicFramePr>
        <p:xfrm>
          <a:off x="4840406" y="1109616"/>
          <a:ext cx="1891275" cy="5437076"/>
        </p:xfrm>
        <a:graphic>
          <a:graphicData uri="http://schemas.openxmlformats.org/drawingml/2006/table">
            <a:tbl>
              <a:tblPr/>
              <a:tblGrid>
                <a:gridCol w="126085"/>
                <a:gridCol w="126085"/>
                <a:gridCol w="126085"/>
                <a:gridCol w="126085"/>
                <a:gridCol w="126085"/>
                <a:gridCol w="126085"/>
                <a:gridCol w="126085"/>
                <a:gridCol w="126085"/>
                <a:gridCol w="126085"/>
                <a:gridCol w="126085"/>
                <a:gridCol w="126085"/>
                <a:gridCol w="126085"/>
                <a:gridCol w="126085"/>
                <a:gridCol w="126085"/>
                <a:gridCol w="126085"/>
              </a:tblGrid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9D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A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A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2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DE1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B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4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A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B5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7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7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6EA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4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4E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3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B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BFE8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4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BBBB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BC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BBBB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C3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5EA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6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9D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7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8D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7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3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5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B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A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3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C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A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A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3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C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A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1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AD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BE6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B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A5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B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B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7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7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A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A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4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6E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4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A8A8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ACE1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4E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B5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A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A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7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6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A2DD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7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BC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4D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9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A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A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C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A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ED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2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B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F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CBEC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5C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C4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D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7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BA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E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B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F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8D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A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3E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B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FD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C3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A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B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BAE6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9D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EF3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A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7C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3FB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A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B5B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1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7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9D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A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A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CB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7D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3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1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7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CB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2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4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9E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BC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BBBB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7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9D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7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0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A8D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1C1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A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B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BFE8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2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3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0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C4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1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0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2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BC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6E6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B5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E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A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5D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D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A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B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8E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C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D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B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1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3E3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B5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E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A5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0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BE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6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E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A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3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8D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C4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4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A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EE7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7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7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7E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A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A4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7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4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B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2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A6D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B5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3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4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A5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C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2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A8D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A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E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A3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7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A5D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A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E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A3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7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A5D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A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1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B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B8B8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BA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3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AF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B5B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7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7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2EF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E6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4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C3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7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7EB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4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E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A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3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6EA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7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B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B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B8E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C3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B1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B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B5E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1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6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B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B5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4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1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E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CB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DE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BE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0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C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2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B8E5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D2"/>
                    </a:solidFill>
                  </a:tcPr>
                </a:tc>
              </a:tr>
              <a:tr h="73474"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D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A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B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8D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40998"/>
              </p:ext>
            </p:extLst>
          </p:nvPr>
        </p:nvGraphicFramePr>
        <p:xfrm>
          <a:off x="7009423" y="1109616"/>
          <a:ext cx="1817580" cy="5461750"/>
        </p:xfrm>
        <a:graphic>
          <a:graphicData uri="http://schemas.openxmlformats.org/drawingml/2006/table">
            <a:tbl>
              <a:tblPr/>
              <a:tblGrid>
                <a:gridCol w="121172"/>
                <a:gridCol w="121172"/>
                <a:gridCol w="121172"/>
                <a:gridCol w="121172"/>
                <a:gridCol w="121172"/>
                <a:gridCol w="121172"/>
                <a:gridCol w="121172"/>
                <a:gridCol w="121172"/>
                <a:gridCol w="121172"/>
                <a:gridCol w="121172"/>
                <a:gridCol w="121172"/>
                <a:gridCol w="121172"/>
                <a:gridCol w="121172"/>
                <a:gridCol w="121172"/>
                <a:gridCol w="121172"/>
              </a:tblGrid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3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0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9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FE8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0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F2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6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1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0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B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1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8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3EF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6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0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A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CD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ADA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2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6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8F7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A2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3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0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BAE6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6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8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5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2EF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AB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0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4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1EE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A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FED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8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3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DE7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7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E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5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AEC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2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4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7C7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B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BEE7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0.99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8E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4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0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D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4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F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7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3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C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5E4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0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FDF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E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2EF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1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0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6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4E4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3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5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5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6EA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2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D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5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2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5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1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7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5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4EF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BD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D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E4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F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4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4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1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3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B5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2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2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F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C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0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CF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F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7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A2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1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CE7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1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F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D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2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2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ADA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3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3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BE6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8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0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D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1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DCD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D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F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F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1EE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0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8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F2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6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-0.51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BD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5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6E6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3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5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B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8E5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8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2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BEC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A4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CB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5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6EA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6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8E5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A8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2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AE6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0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1EE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8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F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3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BEC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4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9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6E5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D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B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DE7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A3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4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C3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4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A3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4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C3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4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E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8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3D3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2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5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3D3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0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3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-0.40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4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8F7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8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D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6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3E3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A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C3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6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5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5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8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DF9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0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A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8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2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-0.26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D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9E9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C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0.61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BA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C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F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0.27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F4"/>
                    </a:solidFill>
                  </a:tcPr>
                </a:tc>
              </a:tr>
              <a:tr h="78025"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E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7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-0.35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-0.08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4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-0.05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0.40</a:t>
                      </a:r>
                    </a:p>
                  </a:txBody>
                  <a:tcPr marL="3787" marR="3787" marT="37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2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40218"/>
              </p:ext>
            </p:extLst>
          </p:nvPr>
        </p:nvGraphicFramePr>
        <p:xfrm>
          <a:off x="3049161" y="1072634"/>
          <a:ext cx="1531281" cy="3962400"/>
        </p:xfrm>
        <a:graphic>
          <a:graphicData uri="http://schemas.openxmlformats.org/drawingml/2006/table">
            <a:tbl>
              <a:tblPr/>
              <a:tblGrid>
                <a:gridCol w="1531281"/>
              </a:tblGrid>
              <a:tr h="5766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Correlation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Matrix Values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8327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i="0" u="none" strike="noStrike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-1.00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80"/>
                    </a:solidFill>
                  </a:tcPr>
                </a:tc>
              </a:tr>
              <a:tr h="288327">
                <a:tc>
                  <a:txBody>
                    <a:bodyPr/>
                    <a:lstStyle/>
                    <a:p>
                      <a:pPr algn="ctr" fontAlgn="b"/>
                      <a:r>
                        <a:rPr lang="uk-UA" sz="2000" b="1" i="0" u="none" strike="noStrike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-0.80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9999"/>
                    </a:solidFill>
                  </a:tcPr>
                </a:tc>
              </a:tr>
              <a:tr h="288327">
                <a:tc>
                  <a:txBody>
                    <a:bodyPr/>
                    <a:lstStyle/>
                    <a:p>
                      <a:pPr algn="ctr" fontAlgn="b"/>
                      <a:r>
                        <a:rPr lang="uk-UA" sz="2000" b="1" i="0" u="none" strike="noStrike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-0.60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2B2"/>
                    </a:solidFill>
                  </a:tcPr>
                </a:tc>
              </a:tr>
              <a:tr h="288327">
                <a:tc>
                  <a:txBody>
                    <a:bodyPr/>
                    <a:lstStyle/>
                    <a:p>
                      <a:pPr algn="ctr" fontAlgn="b"/>
                      <a:r>
                        <a:rPr lang="uk-UA" sz="2000" b="1" i="0" u="none" strike="noStrike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-0.40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CCC"/>
                    </a:solidFill>
                  </a:tcPr>
                </a:tc>
              </a:tr>
              <a:tr h="2883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-0.20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E5"/>
                    </a:solidFill>
                  </a:tcPr>
                </a:tc>
              </a:tr>
              <a:tr h="288327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i="0" u="none" strike="noStrike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8327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0.20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9F7"/>
                    </a:solidFill>
                  </a:tcPr>
                </a:tc>
              </a:tr>
              <a:tr h="288327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i="0" u="none" strike="noStrike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0.40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2EF"/>
                    </a:solidFill>
                  </a:tcPr>
                </a:tc>
              </a:tr>
              <a:tr h="288327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i="0" u="none" strike="noStrike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0.60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BE6"/>
                    </a:solidFill>
                  </a:tcPr>
                </a:tc>
              </a:tr>
              <a:tr h="288327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i="0" u="none" strike="noStrike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0.80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4DE"/>
                    </a:solidFill>
                  </a:tcPr>
                </a:tc>
              </a:tr>
              <a:tr h="288327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thelas Regular"/>
                          <a:cs typeface="Athelas Regular"/>
                        </a:rPr>
                        <a:t>1.00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7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E. Coli</a:t>
            </a:r>
            <a:br>
              <a:rPr lang="en-US" sz="2800" dirty="0" smtClean="0"/>
            </a:br>
            <a:r>
              <a:rPr lang="en-US" sz="1600" dirty="0" smtClean="0"/>
              <a:t>Efflux Pump Knockout with outer membrane pore/principal moment of inertia 1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1" y="1874357"/>
            <a:ext cx="7869231" cy="4659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5420" y="3569281"/>
            <a:ext cx="91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"/>
                <a:cs typeface="Times"/>
              </a:rPr>
              <a:t>R = 0.92</a:t>
            </a:r>
            <a:endParaRPr lang="en-US" sz="1600" b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50344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E. Coli</a:t>
            </a:r>
            <a:br>
              <a:rPr lang="en-US" sz="2800" dirty="0" smtClean="0"/>
            </a:br>
            <a:r>
              <a:rPr lang="en-US" sz="1600" dirty="0" smtClean="0"/>
              <a:t>Efflux Pump Knockout with outer membrane pore/molar refractivity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44" y="1896260"/>
            <a:ext cx="7876379" cy="4663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27415" y="3774738"/>
            <a:ext cx="91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"/>
                <a:cs typeface="Times"/>
              </a:rPr>
              <a:t>R = 0.79</a:t>
            </a:r>
            <a:endParaRPr lang="en-US" sz="1600" b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71641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Pseudomonas</a:t>
            </a:r>
            <a:br>
              <a:rPr lang="en-US" sz="2800" dirty="0" smtClean="0"/>
            </a:br>
            <a:r>
              <a:rPr lang="en-US" sz="1800" dirty="0" smtClean="0"/>
              <a:t>Outer Membrane Pore/Hydrophobic surface area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9" y="1863411"/>
            <a:ext cx="7876379" cy="4663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80682" y="3536435"/>
            <a:ext cx="91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"/>
                <a:cs typeface="Times"/>
              </a:rPr>
              <a:t>R = 0.85</a:t>
            </a:r>
            <a:endParaRPr lang="en-US" sz="1600" b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2728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Pseudomonas</a:t>
            </a:r>
            <a:br>
              <a:rPr lang="en-US" sz="2800" dirty="0" smtClean="0"/>
            </a:br>
            <a:r>
              <a:rPr lang="en-US" sz="1800" dirty="0" smtClean="0"/>
              <a:t>Outer Membrane Pore/First Kappa shape index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9" y="1786769"/>
            <a:ext cx="7876379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27415" y="3372204"/>
            <a:ext cx="91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"/>
                <a:cs typeface="Times"/>
              </a:rPr>
              <a:t>R = 0.85</a:t>
            </a:r>
            <a:endParaRPr lang="en-US" sz="1600" b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62512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Pseudomonas</a:t>
            </a:r>
            <a:br>
              <a:rPr lang="en-US" sz="2800" dirty="0" smtClean="0"/>
            </a:br>
            <a:r>
              <a:rPr lang="en-US" sz="1600" dirty="0" err="1" smtClean="0"/>
              <a:t>Hyperporinated</a:t>
            </a:r>
            <a:r>
              <a:rPr lang="en-US" sz="1600" dirty="0" smtClean="0"/>
              <a:t> Outer Membrane/Principal Moment of Inertia 1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44" y="1874360"/>
            <a:ext cx="7876378" cy="4663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7839" y="3580230"/>
            <a:ext cx="91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"/>
                <a:cs typeface="Times"/>
              </a:rPr>
              <a:t>R = 0.93</a:t>
            </a:r>
            <a:endParaRPr lang="en-US" sz="1600" b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57284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j-lt"/>
              </a:rPr>
              <a:t>Wild type has fewer stronger correlation coefficients</a:t>
            </a:r>
          </a:p>
          <a:p>
            <a:r>
              <a:rPr lang="en-US" dirty="0" smtClean="0">
                <a:latin typeface="+mj-lt"/>
              </a:rPr>
              <a:t>Efflux pump knockout with pore showed high correlation coefficients for descriptors such as:</a:t>
            </a:r>
          </a:p>
          <a:p>
            <a:pPr lvl="1"/>
            <a:r>
              <a:rPr lang="en-US" dirty="0" smtClean="0">
                <a:latin typeface="+mj-lt"/>
              </a:rPr>
              <a:t>Size</a:t>
            </a:r>
          </a:p>
          <a:p>
            <a:pPr lvl="1"/>
            <a:r>
              <a:rPr lang="en-US" dirty="0" smtClean="0">
                <a:latin typeface="+mj-lt"/>
              </a:rPr>
              <a:t>Number of atoms</a:t>
            </a:r>
          </a:p>
          <a:p>
            <a:pPr lvl="1"/>
            <a:r>
              <a:rPr lang="en-US" dirty="0" smtClean="0">
                <a:latin typeface="+mj-lt"/>
              </a:rPr>
              <a:t>Moment of inertia</a:t>
            </a:r>
          </a:p>
          <a:p>
            <a:pPr lvl="1"/>
            <a:r>
              <a:rPr lang="en-US" dirty="0" err="1" smtClean="0">
                <a:latin typeface="+mj-lt"/>
              </a:rPr>
              <a:t>Polarizability</a:t>
            </a:r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Surface area</a:t>
            </a:r>
            <a:r>
              <a:rPr lang="is-IS" dirty="0" smtClean="0">
                <a:latin typeface="+mj-lt"/>
              </a:rPr>
              <a:t>…etc.</a:t>
            </a:r>
          </a:p>
          <a:p>
            <a:r>
              <a:rPr lang="is-IS" dirty="0" smtClean="0">
                <a:latin typeface="+mj-lt"/>
              </a:rPr>
              <a:t>Many of the highly correlating descriptors are seen in both </a:t>
            </a:r>
            <a:r>
              <a:rPr lang="is-IS" i="1" dirty="0" smtClean="0">
                <a:latin typeface="+mj-lt"/>
              </a:rPr>
              <a:t>E. </a:t>
            </a:r>
            <a:r>
              <a:rPr lang="en-US" i="1" dirty="0">
                <a:latin typeface="+mj-lt"/>
              </a:rPr>
              <a:t>c</a:t>
            </a:r>
            <a:r>
              <a:rPr lang="is-IS" i="1" dirty="0" smtClean="0">
                <a:latin typeface="+mj-lt"/>
              </a:rPr>
              <a:t>oli</a:t>
            </a:r>
            <a:r>
              <a:rPr lang="is-IS" dirty="0" smtClean="0">
                <a:latin typeface="+mj-lt"/>
              </a:rPr>
              <a:t> and </a:t>
            </a:r>
            <a:r>
              <a:rPr lang="is-IS" i="1" dirty="0" smtClean="0">
                <a:latin typeface="+mj-lt"/>
              </a:rPr>
              <a:t>Pseudomonas</a:t>
            </a:r>
            <a:endParaRPr lang="is-IS" dirty="0" smtClean="0">
              <a:latin typeface="+mj-lt"/>
            </a:endParaRPr>
          </a:p>
          <a:p>
            <a:r>
              <a:rPr lang="is-IS" dirty="0" smtClean="0">
                <a:latin typeface="+mj-lt"/>
              </a:rPr>
              <a:t>When including all MIC data most of the strong correlations are lost</a:t>
            </a:r>
            <a:endParaRPr lang="en-US" dirty="0" smtClean="0">
              <a:latin typeface="+mj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Cheminformatics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752600"/>
            <a:ext cx="5059596" cy="469165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Using information about chemical compounds to generate quantitative structure activity relationships (QSAR)</a:t>
            </a:r>
          </a:p>
          <a:p>
            <a:pPr lvl="1"/>
            <a:r>
              <a:rPr lang="en-US" dirty="0" smtClean="0"/>
              <a:t>2-D and 3-D structure</a:t>
            </a:r>
          </a:p>
          <a:p>
            <a:pPr lvl="1"/>
            <a:r>
              <a:rPr lang="en-US" dirty="0" smtClean="0"/>
              <a:t>Charge</a:t>
            </a:r>
          </a:p>
          <a:p>
            <a:pPr lvl="1"/>
            <a:r>
              <a:rPr lang="en-US" dirty="0" smtClean="0"/>
              <a:t>Hydrophobicity, </a:t>
            </a:r>
            <a:r>
              <a:rPr lang="en-US" dirty="0" err="1" smtClean="0"/>
              <a:t>hydrophilicity</a:t>
            </a:r>
            <a:endParaRPr lang="en-US" dirty="0" smtClean="0"/>
          </a:p>
          <a:p>
            <a:pPr lvl="1"/>
            <a:r>
              <a:rPr lang="en-US" dirty="0" smtClean="0"/>
              <a:t>Partition coefficient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err="1" smtClean="0"/>
              <a:t>pKa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Combines chemistry, computer science, and information science</a:t>
            </a:r>
          </a:p>
          <a:p>
            <a:r>
              <a:rPr lang="en-US" dirty="0" smtClean="0"/>
              <a:t>Often used for computer aided drug design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1" b="99174" l="385" r="98590">
                        <a14:foregroundMark x1="21154" y1="18802" x2="21154" y2="18802"/>
                        <a14:foregroundMark x1="63205" y1="25000" x2="63205" y2="25000"/>
                        <a14:foregroundMark x1="27179" y1="29752" x2="27179" y2="297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7864" y="1874512"/>
            <a:ext cx="3455923" cy="2144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3" b="96626" l="0" r="93218">
                        <a14:foregroundMark x1="65758" y1="88267" x2="65758" y2="88267"/>
                        <a14:foregroundMark x1="55585" y1="87577" x2="55585" y2="87577"/>
                        <a14:foregroundMark x1="61237" y1="92791" x2="61237" y2="92791"/>
                        <a14:foregroundMark x1="56715" y1="92791" x2="56715" y2="92791"/>
                        <a14:foregroundMark x1="63763" y1="93482" x2="63763" y2="93482"/>
                        <a14:foregroundMark x1="22739" y1="55598" x2="22739" y2="55598"/>
                        <a14:foregroundMark x1="32380" y1="62423" x2="32380" y2="624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4599" y="4119308"/>
            <a:ext cx="3034867" cy="2631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4167" y="1752600"/>
            <a:ext cx="297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Gentamycin (+5 charge)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4599" y="4146378"/>
            <a:ext cx="294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Moxalactam</a:t>
            </a:r>
            <a:r>
              <a:rPr lang="en-US" dirty="0" smtClean="0"/>
              <a:t> (-2 charge)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3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War on Antibiotic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Antibiotics have been around since penicillin in the 1920’s</a:t>
            </a:r>
          </a:p>
          <a:p>
            <a:r>
              <a:rPr lang="en-US" dirty="0" smtClean="0"/>
              <a:t>Bacteria are developing mechanisms against our treatment of infections at alarming rates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07" y="3735748"/>
            <a:ext cx="3670300" cy="273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71" b="7051"/>
          <a:stretch/>
        </p:blipFill>
        <p:spPr>
          <a:xfrm>
            <a:off x="4904723" y="3546608"/>
            <a:ext cx="3215769" cy="30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Use QSAR alongside molecular simulations to: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800" dirty="0" smtClean="0"/>
              <a:t>Understand why antibiotics permeate the membrane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800" dirty="0" smtClean="0"/>
              <a:t>Determine which characteristics are most crucial for effective permeability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800" dirty="0" smtClean="0"/>
              <a:t>Develop rules governing membrane permeability</a:t>
            </a:r>
          </a:p>
        </p:txBody>
      </p:sp>
    </p:spTree>
    <p:extLst>
      <p:ext uri="{BB962C8B-B14F-4D97-AF65-F5344CB8AC3E}">
        <p14:creationId xmlns:p14="http://schemas.microsoft.com/office/powerpoint/2010/main" val="45482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6348" y="-121971"/>
            <a:ext cx="8550674" cy="1039427"/>
          </a:xfrm>
        </p:spPr>
        <p:txBody>
          <a:bodyPr>
            <a:noAutofit/>
          </a:bodyPr>
          <a:lstStyle/>
          <a:p>
            <a:r>
              <a:rPr lang="en-US" sz="3100" dirty="0" smtClean="0">
                <a:latin typeface="Athelas Regular"/>
                <a:cs typeface="Athelas Regular"/>
              </a:rPr>
              <a:t>Membrane Permeability in Gram Negative Bacteria</a:t>
            </a:r>
            <a:endParaRPr lang="en-US" sz="3100" dirty="0">
              <a:latin typeface="Athelas Regular"/>
              <a:cs typeface="Athelas 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65" r="36381"/>
          <a:stretch/>
        </p:blipFill>
        <p:spPr>
          <a:xfrm>
            <a:off x="3321036" y="2195632"/>
            <a:ext cx="3323666" cy="432515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709704" y="706916"/>
            <a:ext cx="1440644" cy="1112694"/>
            <a:chOff x="5292821" y="1547001"/>
            <a:chExt cx="1440644" cy="1112694"/>
          </a:xfrm>
        </p:grpSpPr>
        <p:sp>
          <p:nvSpPr>
            <p:cNvPr id="8" name="Teardrop 7"/>
            <p:cNvSpPr/>
            <p:nvPr/>
          </p:nvSpPr>
          <p:spPr>
            <a:xfrm rot="5400000">
              <a:off x="5410200" y="1571994"/>
              <a:ext cx="1060450" cy="1010464"/>
            </a:xfrm>
            <a:prstGeom prst="teardrop">
              <a:avLst>
                <a:gd name="adj" fmla="val 105988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384540" y="1547001"/>
              <a:ext cx="1061117" cy="105315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92821" y="1611954"/>
              <a:ext cx="1440644" cy="1047741"/>
            </a:xfrm>
            <a:prstGeom prst="rect">
              <a:avLst/>
            </a:prstGeom>
          </p:spPr>
        </p:pic>
      </p:grpSp>
      <p:sp>
        <p:nvSpPr>
          <p:cNvPr id="11" name="Direct Access Storage 10"/>
          <p:cNvSpPr/>
          <p:nvPr/>
        </p:nvSpPr>
        <p:spPr>
          <a:xfrm>
            <a:off x="3858054" y="1798726"/>
            <a:ext cx="476056" cy="316751"/>
          </a:xfrm>
          <a:prstGeom prst="flowChartMagneticDrum">
            <a:avLst/>
          </a:prstGeom>
          <a:solidFill>
            <a:srgbClr val="00808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643646" y="912251"/>
            <a:ext cx="3580318" cy="2105614"/>
            <a:chOff x="2840690" y="2539158"/>
            <a:chExt cx="2901650" cy="174001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8950">
                          <a14:foregroundMark x1="16000" y1="93733" x2="16000" y2="93733"/>
                          <a14:foregroundMark x1="58850" y1="89933" x2="58850" y2="89933"/>
                          <a14:backgroundMark x1="54850" y1="70867" x2="54850" y2="708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40690" y="2752881"/>
              <a:ext cx="2035052" cy="1526289"/>
            </a:xfrm>
            <a:prstGeom prst="rect">
              <a:avLst/>
            </a:prstGeom>
          </p:spPr>
        </p:pic>
        <p:sp>
          <p:nvSpPr>
            <p:cNvPr id="14" name="Oval Callout 13"/>
            <p:cNvSpPr/>
            <p:nvPr/>
          </p:nvSpPr>
          <p:spPr>
            <a:xfrm>
              <a:off x="4467142" y="2539158"/>
              <a:ext cx="1275198" cy="764574"/>
            </a:xfrm>
            <a:prstGeom prst="wedgeEllipseCallout">
              <a:avLst>
                <a:gd name="adj1" fmla="val -58037"/>
                <a:gd name="adj2" fmla="val 26317"/>
              </a:avLst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Herculanum"/>
                  <a:cs typeface="Herculanum"/>
                </a:rPr>
                <a:t>You Shall not Pass!</a:t>
              </a:r>
              <a:endParaRPr lang="en-US" sz="1600" b="1" dirty="0">
                <a:solidFill>
                  <a:schemeClr val="tx1"/>
                </a:solidFill>
                <a:latin typeface="Herculanum"/>
                <a:cs typeface="Herculanum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00540" y="2877956"/>
            <a:ext cx="16055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/>
              <a:t>Outer</a:t>
            </a:r>
          </a:p>
          <a:p>
            <a:pPr algn="ctr"/>
            <a:r>
              <a:rPr lang="en-US" sz="2400" b="1" dirty="0" smtClean="0"/>
              <a:t>Membrane 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565664" y="4311451"/>
            <a:ext cx="14542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err="1" smtClean="0"/>
              <a:t>Periplasm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05626" y="5266480"/>
            <a:ext cx="16055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/>
              <a:t>Inner </a:t>
            </a:r>
          </a:p>
          <a:p>
            <a:pPr algn="ctr"/>
            <a:r>
              <a:rPr lang="en-US" sz="2400" b="1" dirty="0" smtClean="0"/>
              <a:t>Membrane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78633" y="6209888"/>
            <a:ext cx="173692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/>
              <a:t>Intracellular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46250" y="2097195"/>
            <a:ext cx="1781257" cy="461665"/>
          </a:xfrm>
          <a:prstGeom prst="rect">
            <a:avLst/>
          </a:prstGeom>
          <a:solidFill>
            <a:srgbClr val="D7D7D7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/>
              <a:t>Extracellular</a:t>
            </a:r>
          </a:p>
        </p:txBody>
      </p:sp>
      <p:sp>
        <p:nvSpPr>
          <p:cNvPr id="20" name="Left Bracket 19"/>
          <p:cNvSpPr/>
          <p:nvPr/>
        </p:nvSpPr>
        <p:spPr>
          <a:xfrm>
            <a:off x="3130024" y="2676504"/>
            <a:ext cx="97483" cy="1273554"/>
          </a:xfrm>
          <a:prstGeom prst="leftBracket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>
            <a:off x="3125482" y="5054814"/>
            <a:ext cx="102025" cy="1273554"/>
          </a:xfrm>
          <a:prstGeom prst="leftBracket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>
            <a:off x="3130024" y="4114720"/>
            <a:ext cx="97483" cy="809157"/>
          </a:xfrm>
          <a:prstGeom prst="leftBracket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703844" y="2164272"/>
            <a:ext cx="295312" cy="42427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155688" y="2165976"/>
            <a:ext cx="288168" cy="27302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06013" y="212698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026766" y="214017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544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6147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Original Test Set</a:t>
            </a:r>
          </a:p>
          <a:p>
            <a:pPr lvl="1"/>
            <a:r>
              <a:rPr lang="en-US" sz="2400" dirty="0" smtClean="0"/>
              <a:t>20 Antibiotics of different:</a:t>
            </a:r>
          </a:p>
          <a:p>
            <a:pPr lvl="2"/>
            <a:r>
              <a:rPr lang="en-US" sz="2000" dirty="0" smtClean="0"/>
              <a:t>Classes</a:t>
            </a:r>
          </a:p>
          <a:p>
            <a:pPr lvl="2"/>
            <a:r>
              <a:rPr lang="en-US" sz="2000" dirty="0" smtClean="0"/>
              <a:t>Charges</a:t>
            </a:r>
          </a:p>
          <a:p>
            <a:pPr lvl="2"/>
            <a:r>
              <a:rPr lang="en-US" sz="2000" dirty="0" smtClean="0"/>
              <a:t>Functional Groups</a:t>
            </a:r>
          </a:p>
          <a:p>
            <a:pPr lvl="2"/>
            <a:r>
              <a:rPr lang="en-US" sz="2000" dirty="0" smtClean="0"/>
              <a:t>Sizes</a:t>
            </a:r>
          </a:p>
          <a:p>
            <a:pPr lvl="1"/>
            <a:r>
              <a:rPr lang="en-US" sz="2400" dirty="0" smtClean="0"/>
              <a:t>Optimized with quantum mechanics</a:t>
            </a:r>
          </a:p>
          <a:p>
            <a:r>
              <a:rPr lang="en-US" sz="2800" dirty="0"/>
              <a:t>Extended</a:t>
            </a:r>
            <a:r>
              <a:rPr lang="en-US" sz="2800" dirty="0" smtClean="0"/>
              <a:t> Test Set </a:t>
            </a:r>
          </a:p>
          <a:p>
            <a:pPr lvl="1"/>
            <a:r>
              <a:rPr lang="en-US" sz="2400" dirty="0" smtClean="0"/>
              <a:t>62 antibiotics used in </a:t>
            </a:r>
            <a:r>
              <a:rPr lang="en-US" sz="2400" i="1" dirty="0" smtClean="0"/>
              <a:t>E. coli.</a:t>
            </a:r>
          </a:p>
          <a:p>
            <a:pPr lvl="1"/>
            <a:r>
              <a:rPr lang="en-US" sz="2400" dirty="0" smtClean="0"/>
              <a:t>44 antibiotics used in </a:t>
            </a:r>
            <a:r>
              <a:rPr lang="en-US" sz="2400" i="1" dirty="0" smtClean="0"/>
              <a:t>pseudomonas </a:t>
            </a:r>
            <a:r>
              <a:rPr lang="en-US" sz="2400" i="1" dirty="0" err="1" smtClean="0"/>
              <a:t>aeruginosa</a:t>
            </a:r>
            <a:endParaRPr lang="en-US" sz="2400" i="1" dirty="0" smtClean="0"/>
          </a:p>
          <a:p>
            <a:pPr lvl="1"/>
            <a:r>
              <a:rPr lang="en-US" sz="2400" dirty="0" smtClean="0"/>
              <a:t>Minimized in MOE</a:t>
            </a:r>
          </a:p>
          <a:p>
            <a:r>
              <a:rPr lang="en-US" sz="2800" dirty="0" smtClean="0"/>
              <a:t>Calculated ~280 molecular descriptors 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*structures are from the zinc database</a:t>
            </a:r>
          </a:p>
        </p:txBody>
      </p:sp>
    </p:spTree>
    <p:extLst>
      <p:ext uri="{BB962C8B-B14F-4D97-AF65-F5344CB8AC3E}">
        <p14:creationId xmlns:p14="http://schemas.microsoft.com/office/powerpoint/2010/main" val="102417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727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Minimum Inhibitory Concentration (MIC)</a:t>
            </a:r>
          </a:p>
          <a:p>
            <a:pPr lvl="1"/>
            <a:r>
              <a:rPr lang="en-US" dirty="0" smtClean="0"/>
              <a:t>Concentration of antibiotic needed to stop bacterial cell growth</a:t>
            </a:r>
          </a:p>
          <a:p>
            <a:r>
              <a:rPr lang="en-US" i="1" dirty="0" smtClean="0"/>
              <a:t>E. coli</a:t>
            </a:r>
          </a:p>
          <a:p>
            <a:pPr lvl="1"/>
            <a:r>
              <a:rPr lang="en-US" dirty="0" smtClean="0"/>
              <a:t>Wild type</a:t>
            </a:r>
          </a:p>
          <a:p>
            <a:pPr lvl="1"/>
            <a:r>
              <a:rPr lang="en-US" dirty="0" err="1" smtClean="0"/>
              <a:t>Hyperporinated</a:t>
            </a:r>
            <a:endParaRPr lang="en-US" dirty="0" smtClean="0"/>
          </a:p>
          <a:p>
            <a:pPr lvl="1"/>
            <a:r>
              <a:rPr lang="en-US" dirty="0" err="1" smtClean="0"/>
              <a:t>TolC</a:t>
            </a:r>
            <a:r>
              <a:rPr lang="en-US" dirty="0"/>
              <a:t> </a:t>
            </a:r>
            <a:r>
              <a:rPr lang="en-US" dirty="0" smtClean="0"/>
              <a:t>Efflux pump knockout</a:t>
            </a:r>
          </a:p>
          <a:p>
            <a:pPr lvl="1"/>
            <a:r>
              <a:rPr lang="en-US" dirty="0" smtClean="0"/>
              <a:t>Transporter knockout</a:t>
            </a:r>
          </a:p>
          <a:p>
            <a:pPr lvl="1"/>
            <a:r>
              <a:rPr lang="en-US" dirty="0" smtClean="0"/>
              <a:t>Outer membrane barrier		</a:t>
            </a:r>
          </a:p>
          <a:p>
            <a:r>
              <a:rPr lang="en-US" i="1" dirty="0" smtClean="0"/>
              <a:t>Pseudomonas </a:t>
            </a:r>
            <a:r>
              <a:rPr lang="en-US" i="1" dirty="0" err="1" smtClean="0"/>
              <a:t>aeruginosa</a:t>
            </a:r>
            <a:endParaRPr lang="en-US" i="1" dirty="0" smtClean="0"/>
          </a:p>
          <a:p>
            <a:pPr lvl="1"/>
            <a:r>
              <a:rPr lang="en-US" dirty="0" smtClean="0"/>
              <a:t>Wild type</a:t>
            </a:r>
          </a:p>
          <a:p>
            <a:pPr lvl="1"/>
            <a:r>
              <a:rPr lang="en-US" dirty="0" err="1" smtClean="0"/>
              <a:t>Hyperporinated</a:t>
            </a:r>
            <a:endParaRPr lang="en-US" dirty="0" smtClean="0"/>
          </a:p>
          <a:p>
            <a:pPr lvl="1"/>
            <a:r>
              <a:rPr lang="en-US" dirty="0" smtClean="0"/>
              <a:t>3 efflux pump knockout</a:t>
            </a:r>
          </a:p>
          <a:p>
            <a:pPr lvl="1"/>
            <a:r>
              <a:rPr lang="en-US" dirty="0" smtClean="0"/>
              <a:t>6 efflux pump knockout</a:t>
            </a:r>
          </a:p>
          <a:p>
            <a:pPr lvl="1"/>
            <a:r>
              <a:rPr lang="en-US" dirty="0" smtClean="0"/>
              <a:t>Outer membrane barrier</a:t>
            </a:r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58" t="755" r="4660" b="3067"/>
          <a:stretch/>
        </p:blipFill>
        <p:spPr>
          <a:xfrm>
            <a:off x="5263295" y="3101099"/>
            <a:ext cx="3222014" cy="24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0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Structures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2040" y="4316819"/>
            <a:ext cx="2657666" cy="2191982"/>
          </a:xfrm>
          <a:prstGeom prst="rect">
            <a:avLst/>
          </a:prstGeom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err="1" smtClean="0">
                <a:latin typeface="Athelas Regular"/>
                <a:cs typeface="Athelas Regular"/>
              </a:rPr>
              <a:t>Macrolids</a:t>
            </a:r>
            <a:endParaRPr lang="en-US" b="1" dirty="0" smtClean="0">
              <a:latin typeface="Athelas Regular"/>
              <a:cs typeface="Athelas Regular"/>
            </a:endParaRPr>
          </a:p>
          <a:p>
            <a:pPr algn="ctr"/>
            <a:r>
              <a:rPr lang="en-US" dirty="0" smtClean="0">
                <a:latin typeface="Athelas Regular"/>
                <a:cs typeface="Athelas Regular"/>
              </a:rPr>
              <a:t>(</a:t>
            </a:r>
            <a:r>
              <a:rPr lang="en-US" dirty="0" err="1" smtClean="0">
                <a:latin typeface="Athelas Regular"/>
                <a:cs typeface="Athelas Regular"/>
              </a:rPr>
              <a:t>Azythromycin</a:t>
            </a:r>
            <a:r>
              <a:rPr lang="en-US" dirty="0" smtClean="0">
                <a:latin typeface="Athelas Regular"/>
                <a:cs typeface="Athelas Regular"/>
              </a:rPr>
              <a:t>)</a:t>
            </a:r>
          </a:p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45986" y="4316819"/>
            <a:ext cx="2657666" cy="2191982"/>
          </a:xfrm>
          <a:prstGeom prst="rect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err="1" smtClean="0">
                <a:latin typeface="Athelas Regular"/>
                <a:cs typeface="Athelas Regular"/>
              </a:rPr>
              <a:t>Penicillins</a:t>
            </a:r>
            <a:endParaRPr lang="en-US" b="1" dirty="0" smtClean="0">
              <a:latin typeface="Athelas Regular"/>
              <a:cs typeface="Athelas Regular"/>
            </a:endParaRPr>
          </a:p>
          <a:p>
            <a:pPr algn="ctr"/>
            <a:r>
              <a:rPr lang="en-US" dirty="0" smtClean="0">
                <a:latin typeface="Athelas Regular"/>
                <a:cs typeface="Athelas Regular"/>
              </a:rPr>
              <a:t>(</a:t>
            </a:r>
            <a:r>
              <a:rPr lang="en-US" dirty="0" err="1" smtClean="0">
                <a:latin typeface="Athelas Regular"/>
                <a:cs typeface="Athelas Regular"/>
              </a:rPr>
              <a:t>Azlocillin</a:t>
            </a:r>
            <a:r>
              <a:rPr lang="en-US" dirty="0" smtClean="0">
                <a:latin typeface="Athelas Regular"/>
                <a:cs typeface="Athelas Regular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728" y="4316819"/>
            <a:ext cx="2657666" cy="2191982"/>
          </a:xfrm>
          <a:prstGeom prst="rect">
            <a:avLst/>
          </a:prstGeom>
          <a:ln w="57150" cmpd="sng">
            <a:solidFill>
              <a:srgbClr val="B21B1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err="1" smtClean="0">
                <a:latin typeface="Athelas Regular"/>
                <a:cs typeface="Athelas Regular"/>
              </a:rPr>
              <a:t>Oxacephems</a:t>
            </a:r>
            <a:endParaRPr lang="en-US" b="1" dirty="0">
              <a:latin typeface="Athelas Regular"/>
              <a:cs typeface="Athelas Regular"/>
            </a:endParaRPr>
          </a:p>
          <a:p>
            <a:pPr algn="ctr"/>
            <a:r>
              <a:rPr lang="en-US" dirty="0">
                <a:latin typeface="Athelas Regular"/>
                <a:cs typeface="Athelas Regular"/>
              </a:rPr>
              <a:t>(</a:t>
            </a:r>
            <a:r>
              <a:rPr lang="en-US" dirty="0" err="1" smtClean="0">
                <a:latin typeface="Athelas Regular"/>
                <a:cs typeface="Athelas Regular"/>
              </a:rPr>
              <a:t>Moxalactam</a:t>
            </a:r>
            <a:r>
              <a:rPr lang="en-US" dirty="0">
                <a:latin typeface="Athelas Regular"/>
                <a:cs typeface="Athelas Regular"/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2040" y="1858883"/>
            <a:ext cx="2657666" cy="2191982"/>
          </a:xfrm>
          <a:prstGeom prst="rect">
            <a:avLst/>
          </a:prstGeom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b="1" dirty="0" err="1" smtClean="0">
                <a:latin typeface="Athelas Regular"/>
                <a:cs typeface="Athelas Regular"/>
              </a:rPr>
              <a:t>Aminoglyocides</a:t>
            </a:r>
            <a:r>
              <a:rPr lang="en-US" sz="2000" dirty="0" smtClean="0">
                <a:latin typeface="Athelas Regular"/>
                <a:cs typeface="Athelas Regular"/>
              </a:rPr>
              <a:t> (Gentamycin)</a:t>
            </a:r>
            <a:endParaRPr lang="en-US" sz="2000" dirty="0">
              <a:latin typeface="Athelas Regular"/>
              <a:cs typeface="Athelas Regula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45986" y="1858883"/>
            <a:ext cx="2657666" cy="2191982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err="1" smtClean="0">
                <a:latin typeface="Athelas Regular"/>
                <a:cs typeface="Athelas Regular"/>
              </a:rPr>
              <a:t>Cephalosporins</a:t>
            </a:r>
            <a:endParaRPr lang="en-US" b="1" dirty="0" smtClean="0">
              <a:latin typeface="Athelas Regular"/>
              <a:cs typeface="Athelas Regular"/>
            </a:endParaRPr>
          </a:p>
          <a:p>
            <a:pPr algn="ctr"/>
            <a:r>
              <a:rPr lang="en-US" dirty="0" smtClean="0">
                <a:latin typeface="Athelas Regular"/>
                <a:cs typeface="Athelas Regular"/>
              </a:rPr>
              <a:t>(</a:t>
            </a:r>
            <a:r>
              <a:rPr lang="en-US" dirty="0" err="1" smtClean="0">
                <a:latin typeface="Athelas Regular"/>
                <a:cs typeface="Athelas Regular"/>
              </a:rPr>
              <a:t>Cefoperazone</a:t>
            </a:r>
            <a:r>
              <a:rPr lang="en-US" dirty="0" smtClean="0">
                <a:latin typeface="Athelas Regular"/>
                <a:cs typeface="Athelas Regular"/>
              </a:rPr>
              <a:t>)</a:t>
            </a:r>
          </a:p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72728" y="1858883"/>
            <a:ext cx="2657666" cy="2191982"/>
          </a:xfrm>
          <a:prstGeom prst="rect">
            <a:avLst/>
          </a:prstGeom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err="1" smtClean="0">
                <a:latin typeface="Athelas Regular"/>
                <a:cs typeface="Athelas Regular"/>
              </a:rPr>
              <a:t>Fluoroquinolones</a:t>
            </a:r>
            <a:endParaRPr lang="en-US" b="1" dirty="0" smtClean="0">
              <a:latin typeface="Athelas Regular"/>
              <a:cs typeface="Athelas Regular"/>
            </a:endParaRPr>
          </a:p>
          <a:p>
            <a:pPr algn="ctr"/>
            <a:r>
              <a:rPr lang="en-US" dirty="0" smtClean="0">
                <a:latin typeface="Athelas Regular"/>
                <a:cs typeface="Athelas Regular"/>
              </a:rPr>
              <a:t>(</a:t>
            </a:r>
            <a:r>
              <a:rPr lang="en-US" dirty="0" err="1" smtClean="0">
                <a:latin typeface="Athelas Regular"/>
                <a:cs typeface="Athelas Regular"/>
              </a:rPr>
              <a:t>Sparfloxacin</a:t>
            </a:r>
            <a:r>
              <a:rPr lang="en-US" dirty="0" smtClean="0">
                <a:latin typeface="Athelas Regular"/>
                <a:cs typeface="Athelas Regular"/>
              </a:rPr>
              <a:t>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44" b="72525" l="8571" r="87143">
                        <a14:foregroundMark x1="14945" y1="45421" x2="14945" y2="45421"/>
                        <a14:foregroundMark x1="29341" y1="16213" x2="29341" y2="16213"/>
                      </a14:backgroundRemoval>
                    </a14:imgEffect>
                  </a14:imgLayer>
                </a14:imgProps>
              </a:ext>
            </a:extLst>
          </a:blip>
          <a:srcRect l="7170" t="7824" r="10341" b="24636"/>
          <a:stretch/>
        </p:blipFill>
        <p:spPr>
          <a:xfrm>
            <a:off x="569574" y="4879879"/>
            <a:ext cx="2106831" cy="15316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5632" y1="38434" x2="65632" y2="38434"/>
                        <a14:foregroundMark x1="80407" y1="30249" x2="80407" y2="30249"/>
                        <a14:foregroundMark x1="54069" y1="72776" x2="54069" y2="72776"/>
                        <a14:foregroundMark x1="35439" y1="96085" x2="35439" y2="96085"/>
                        <a14:foregroundMark x1="10707" y1="92171" x2="10707" y2="92171"/>
                        <a14:foregroundMark x1="12527" y1="76512" x2="12527" y2="76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8455" y="4940302"/>
            <a:ext cx="2308100" cy="13888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551" l="99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1338" y="2642272"/>
            <a:ext cx="2654687" cy="10881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320" b="91687" l="6167" r="954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730" y="2373472"/>
            <a:ext cx="2193513" cy="167739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79" b="97564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1579" y="2420395"/>
            <a:ext cx="1775244" cy="15566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73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9097" y="4885295"/>
            <a:ext cx="1897726" cy="16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7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8" y="130929"/>
            <a:ext cx="8725254" cy="1760358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04565784"/>
              </p:ext>
            </p:extLst>
          </p:nvPr>
        </p:nvGraphicFramePr>
        <p:xfrm>
          <a:off x="2286002" y="393698"/>
          <a:ext cx="6125881" cy="6105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521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Inspiration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</TotalTime>
  <Words>5304</Words>
  <Application>Microsoft Macintosh PowerPoint</Application>
  <PresentationFormat>On-screen Show (4:3)</PresentationFormat>
  <Paragraphs>3595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Apothecary</vt:lpstr>
      <vt:lpstr>Office Theme</vt:lpstr>
      <vt:lpstr>Cheminformatics of Antibiotics </vt:lpstr>
      <vt:lpstr>Cheminformatics</vt:lpstr>
      <vt:lpstr>The War on Antibiotic Resistance</vt:lpstr>
      <vt:lpstr>Goals</vt:lpstr>
      <vt:lpstr>Membrane Permeability in Gram Negative Bacteria</vt:lpstr>
      <vt:lpstr>Datasets</vt:lpstr>
      <vt:lpstr>Experimental Data</vt:lpstr>
      <vt:lpstr>Example Structures</vt:lpstr>
      <vt:lpstr>PowerPoint Presentation</vt:lpstr>
      <vt:lpstr>CORRELATION MATRIX</vt:lpstr>
      <vt:lpstr>PowerPoint Presentation</vt:lpstr>
      <vt:lpstr>E. Coli Efflux Pump Knockout with outer membrane pore/principal moment of inertia 1</vt:lpstr>
      <vt:lpstr>E. Coli Efflux Pump Knockout with outer membrane pore/molar refractivity</vt:lpstr>
      <vt:lpstr>Pseudomonas Outer Membrane Pore/Hydrophobic surface area</vt:lpstr>
      <vt:lpstr>Pseudomonas Outer Membrane Pore/First Kappa shape index</vt:lpstr>
      <vt:lpstr>Pseudomonas Hyperporinated Outer Membrane/Principal Moment of Inertia 1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Cheminformatics of Antibiotics </dc:title>
  <dc:creator>Sarah Cooper</dc:creator>
  <cp:lastModifiedBy>Sarah Cooper</cp:lastModifiedBy>
  <cp:revision>36</cp:revision>
  <dcterms:created xsi:type="dcterms:W3CDTF">2016-11-20T18:21:00Z</dcterms:created>
  <dcterms:modified xsi:type="dcterms:W3CDTF">2016-11-21T18:10:46Z</dcterms:modified>
</cp:coreProperties>
</file>